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6"/>
  </p:handoutMasterIdLst>
  <p:sldIdLst>
    <p:sldId id="256" r:id="rId2"/>
    <p:sldId id="300" r:id="rId3"/>
    <p:sldId id="301" r:id="rId4"/>
    <p:sldId id="303" r:id="rId5"/>
    <p:sldId id="306" r:id="rId6"/>
    <p:sldId id="304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23" r:id="rId19"/>
    <p:sldId id="319" r:id="rId20"/>
    <p:sldId id="320" r:id="rId21"/>
    <p:sldId id="326" r:id="rId22"/>
    <p:sldId id="321" r:id="rId23"/>
    <p:sldId id="325" r:id="rId24"/>
    <p:sldId id="32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Jokerman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Jokerman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Jokerman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Jokerman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Jokerman" pitchFamily="8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Jokerman" pitchFamily="8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Jokerman" pitchFamily="8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Jokerman" pitchFamily="8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Jokerman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B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>
        <p:scale>
          <a:sx n="90" d="100"/>
          <a:sy n="90" d="100"/>
        </p:scale>
        <p:origin x="-1002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C6700E-4D06-465A-BF3C-DC94F312665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B633A412-6B6A-4D71-94D7-5E1EB19D72FB}">
      <dgm:prSet/>
      <dgm:spPr/>
      <dgm:t>
        <a:bodyPr/>
        <a:lstStyle/>
        <a:p>
          <a:pPr rtl="0"/>
          <a:r>
            <a:rPr lang="hr-HR" dirty="0" smtClean="0"/>
            <a:t>Slušanje</a:t>
          </a:r>
          <a:endParaRPr lang="hr-HR" dirty="0"/>
        </a:p>
      </dgm:t>
    </dgm:pt>
    <dgm:pt modelId="{6138DF54-098E-4FEF-B6E2-ABC1951DE8BB}" type="parTrans" cxnId="{55CC07BC-5704-4998-ADF0-37EC5F6D68B6}">
      <dgm:prSet/>
      <dgm:spPr/>
      <dgm:t>
        <a:bodyPr/>
        <a:lstStyle/>
        <a:p>
          <a:endParaRPr lang="hr-HR"/>
        </a:p>
      </dgm:t>
    </dgm:pt>
    <dgm:pt modelId="{D9927A8A-B123-428B-BDA3-5619D1F9B233}" type="sibTrans" cxnId="{55CC07BC-5704-4998-ADF0-37EC5F6D68B6}">
      <dgm:prSet/>
      <dgm:spPr/>
      <dgm:t>
        <a:bodyPr/>
        <a:lstStyle/>
        <a:p>
          <a:endParaRPr lang="hr-HR"/>
        </a:p>
      </dgm:t>
    </dgm:pt>
    <dgm:pt modelId="{92697EB6-610B-411B-BF0D-B952CED56D71}">
      <dgm:prSet/>
      <dgm:spPr/>
      <dgm:t>
        <a:bodyPr/>
        <a:lstStyle/>
        <a:p>
          <a:pPr rtl="0"/>
          <a:r>
            <a:rPr lang="hr-HR" dirty="0" smtClean="0"/>
            <a:t>Podržavanje</a:t>
          </a:r>
          <a:endParaRPr lang="hr-HR" dirty="0"/>
        </a:p>
      </dgm:t>
    </dgm:pt>
    <dgm:pt modelId="{FF95E893-F95E-4240-B45B-24CA4CDC1ED2}" type="parTrans" cxnId="{F947A8FF-0F5E-4DC9-8276-663F6F32B181}">
      <dgm:prSet/>
      <dgm:spPr/>
      <dgm:t>
        <a:bodyPr/>
        <a:lstStyle/>
        <a:p>
          <a:endParaRPr lang="hr-HR"/>
        </a:p>
      </dgm:t>
    </dgm:pt>
    <dgm:pt modelId="{D268E50C-D596-4062-A1FF-3D1BCA56E7B2}" type="sibTrans" cxnId="{F947A8FF-0F5E-4DC9-8276-663F6F32B181}">
      <dgm:prSet/>
      <dgm:spPr/>
      <dgm:t>
        <a:bodyPr/>
        <a:lstStyle/>
        <a:p>
          <a:endParaRPr lang="hr-HR"/>
        </a:p>
      </dgm:t>
    </dgm:pt>
    <dgm:pt modelId="{3E4E2853-B8DC-4F09-AAD4-EF1A296C64D6}">
      <dgm:prSet/>
      <dgm:spPr/>
      <dgm:t>
        <a:bodyPr/>
        <a:lstStyle/>
        <a:p>
          <a:pPr rtl="0"/>
          <a:r>
            <a:rPr lang="hr-HR" dirty="0" smtClean="0"/>
            <a:t>Pohvaljivanje/nagrađivanje</a:t>
          </a:r>
          <a:endParaRPr lang="hr-HR" dirty="0"/>
        </a:p>
      </dgm:t>
    </dgm:pt>
    <dgm:pt modelId="{FD69B53D-7348-403A-8C19-4FC4BA1163F9}" type="parTrans" cxnId="{3FB349E1-880D-4B19-8BE5-01C59F79B937}">
      <dgm:prSet/>
      <dgm:spPr/>
      <dgm:t>
        <a:bodyPr/>
        <a:lstStyle/>
        <a:p>
          <a:endParaRPr lang="hr-HR"/>
        </a:p>
      </dgm:t>
    </dgm:pt>
    <dgm:pt modelId="{087A75CF-8FE3-4F9F-A1E6-24581F1D6C0E}" type="sibTrans" cxnId="{3FB349E1-880D-4B19-8BE5-01C59F79B937}">
      <dgm:prSet/>
      <dgm:spPr/>
      <dgm:t>
        <a:bodyPr/>
        <a:lstStyle/>
        <a:p>
          <a:endParaRPr lang="hr-HR"/>
        </a:p>
      </dgm:t>
    </dgm:pt>
    <dgm:pt modelId="{75F0EB40-D11F-41DE-9EC6-F126732EBA4A}">
      <dgm:prSet/>
      <dgm:spPr/>
      <dgm:t>
        <a:bodyPr/>
        <a:lstStyle/>
        <a:p>
          <a:pPr rtl="0"/>
          <a:r>
            <a:rPr lang="hr-HR" dirty="0" smtClean="0"/>
            <a:t>Ohrabrivanje</a:t>
          </a:r>
          <a:endParaRPr lang="hr-HR" dirty="0"/>
        </a:p>
      </dgm:t>
    </dgm:pt>
    <dgm:pt modelId="{786D539D-996B-43FA-A252-3521252115F4}" type="parTrans" cxnId="{F03ED24D-EB2D-4D86-88F7-3DBDBD5DA201}">
      <dgm:prSet/>
      <dgm:spPr/>
      <dgm:t>
        <a:bodyPr/>
        <a:lstStyle/>
        <a:p>
          <a:endParaRPr lang="hr-HR"/>
        </a:p>
      </dgm:t>
    </dgm:pt>
    <dgm:pt modelId="{F80BA4C4-4111-4D6F-B8CC-709DCD4D022B}" type="sibTrans" cxnId="{F03ED24D-EB2D-4D86-88F7-3DBDBD5DA201}">
      <dgm:prSet/>
      <dgm:spPr/>
      <dgm:t>
        <a:bodyPr/>
        <a:lstStyle/>
        <a:p>
          <a:endParaRPr lang="hr-HR"/>
        </a:p>
      </dgm:t>
    </dgm:pt>
    <dgm:pt modelId="{D96D20E8-CF20-422A-A645-9D63FD8F9BA1}">
      <dgm:prSet/>
      <dgm:spPr/>
      <dgm:t>
        <a:bodyPr/>
        <a:lstStyle/>
        <a:p>
          <a:pPr rtl="0"/>
          <a:r>
            <a:rPr lang="hr-HR" dirty="0" smtClean="0"/>
            <a:t>Poštovanje</a:t>
          </a:r>
          <a:endParaRPr lang="hr-HR" dirty="0"/>
        </a:p>
      </dgm:t>
    </dgm:pt>
    <dgm:pt modelId="{8F54E129-6A0C-4913-8278-117D0BF827AC}" type="parTrans" cxnId="{4B82B3BE-676F-4496-87FA-34314C4CBA37}">
      <dgm:prSet/>
      <dgm:spPr/>
      <dgm:t>
        <a:bodyPr/>
        <a:lstStyle/>
        <a:p>
          <a:endParaRPr lang="hr-HR"/>
        </a:p>
      </dgm:t>
    </dgm:pt>
    <dgm:pt modelId="{5D3A282C-5DC4-4D34-BF97-E404CC815E35}" type="sibTrans" cxnId="{4B82B3BE-676F-4496-87FA-34314C4CBA37}">
      <dgm:prSet/>
      <dgm:spPr/>
      <dgm:t>
        <a:bodyPr/>
        <a:lstStyle/>
        <a:p>
          <a:endParaRPr lang="hr-HR"/>
        </a:p>
      </dgm:t>
    </dgm:pt>
    <dgm:pt modelId="{5AA53AE9-AC40-41FC-9BF8-E60C61F7AEE2}">
      <dgm:prSet/>
      <dgm:spPr/>
      <dgm:t>
        <a:bodyPr/>
        <a:lstStyle/>
        <a:p>
          <a:pPr rtl="0"/>
          <a:r>
            <a:rPr lang="hr-HR" dirty="0" smtClean="0"/>
            <a:t>Vjerovanje</a:t>
          </a:r>
          <a:endParaRPr lang="hr-HR" dirty="0"/>
        </a:p>
      </dgm:t>
    </dgm:pt>
    <dgm:pt modelId="{0BD99B7D-DD5A-4879-90DA-DA43354F28A4}" type="parTrans" cxnId="{79A779A2-FB19-43D9-9879-1455D1EB3A1B}">
      <dgm:prSet/>
      <dgm:spPr/>
      <dgm:t>
        <a:bodyPr/>
        <a:lstStyle/>
        <a:p>
          <a:endParaRPr lang="hr-HR"/>
        </a:p>
      </dgm:t>
    </dgm:pt>
    <dgm:pt modelId="{C7943EBD-3DFE-4C62-BE09-38B2DEB82B5D}" type="sibTrans" cxnId="{79A779A2-FB19-43D9-9879-1455D1EB3A1B}">
      <dgm:prSet/>
      <dgm:spPr/>
      <dgm:t>
        <a:bodyPr/>
        <a:lstStyle/>
        <a:p>
          <a:endParaRPr lang="hr-HR"/>
        </a:p>
      </dgm:t>
    </dgm:pt>
    <dgm:pt modelId="{D5182C44-9555-46C3-8A40-A78BBE18A351}">
      <dgm:prSet/>
      <dgm:spPr/>
      <dgm:t>
        <a:bodyPr/>
        <a:lstStyle/>
        <a:p>
          <a:pPr rtl="0"/>
          <a:r>
            <a:rPr lang="hr-HR" dirty="0" smtClean="0"/>
            <a:t>Prihvaćanje</a:t>
          </a:r>
          <a:endParaRPr lang="hr-HR" dirty="0"/>
        </a:p>
      </dgm:t>
    </dgm:pt>
    <dgm:pt modelId="{18814DC7-FC4F-4A92-B83A-01BF2749F7BA}" type="parTrans" cxnId="{BCDFCC72-2F2A-4D0A-8F1F-53F6716A6553}">
      <dgm:prSet/>
      <dgm:spPr/>
      <dgm:t>
        <a:bodyPr/>
        <a:lstStyle/>
        <a:p>
          <a:endParaRPr lang="hr-HR"/>
        </a:p>
      </dgm:t>
    </dgm:pt>
    <dgm:pt modelId="{7DE16847-2963-4EBA-933F-AD052A3E262A}" type="sibTrans" cxnId="{BCDFCC72-2F2A-4D0A-8F1F-53F6716A6553}">
      <dgm:prSet/>
      <dgm:spPr/>
      <dgm:t>
        <a:bodyPr/>
        <a:lstStyle/>
        <a:p>
          <a:endParaRPr lang="hr-HR"/>
        </a:p>
      </dgm:t>
    </dgm:pt>
    <dgm:pt modelId="{E8463849-9C58-4A9C-9C80-10B38FF3C287}">
      <dgm:prSet/>
      <dgm:spPr/>
      <dgm:t>
        <a:bodyPr/>
        <a:lstStyle/>
        <a:p>
          <a:endParaRPr lang="hr-HR" dirty="0"/>
        </a:p>
      </dgm:t>
    </dgm:pt>
    <dgm:pt modelId="{F293AFA2-A520-407F-9FFB-8A2BEA05E05E}" type="parTrans" cxnId="{B93DCD0B-7C93-4557-810E-50314DA2AFE1}">
      <dgm:prSet/>
      <dgm:spPr/>
      <dgm:t>
        <a:bodyPr/>
        <a:lstStyle/>
        <a:p>
          <a:endParaRPr lang="hr-HR"/>
        </a:p>
      </dgm:t>
    </dgm:pt>
    <dgm:pt modelId="{B5515C8E-E105-4B0C-B1C5-664D25563D5D}" type="sibTrans" cxnId="{B93DCD0B-7C93-4557-810E-50314DA2AFE1}">
      <dgm:prSet/>
      <dgm:spPr/>
      <dgm:t>
        <a:bodyPr/>
        <a:lstStyle/>
        <a:p>
          <a:endParaRPr lang="hr-HR"/>
        </a:p>
      </dgm:t>
    </dgm:pt>
    <dgm:pt modelId="{87F4672B-8721-433A-81DB-0EE2BB32CF86}">
      <dgm:prSet/>
      <dgm:spPr/>
      <dgm:t>
        <a:bodyPr/>
        <a:lstStyle/>
        <a:p>
          <a:pPr rtl="0"/>
          <a:endParaRPr lang="hr-HR" dirty="0"/>
        </a:p>
      </dgm:t>
    </dgm:pt>
    <dgm:pt modelId="{AC00EC32-127A-438A-A41A-6844D3C2DA6B}" type="parTrans" cxnId="{D7312B65-4065-4674-8FFE-1AAEE2C16C0D}">
      <dgm:prSet/>
      <dgm:spPr/>
      <dgm:t>
        <a:bodyPr/>
        <a:lstStyle/>
        <a:p>
          <a:endParaRPr lang="hr-HR"/>
        </a:p>
      </dgm:t>
    </dgm:pt>
    <dgm:pt modelId="{FA3EE12F-8D6F-4597-B65B-A31DB31C83AC}" type="sibTrans" cxnId="{D7312B65-4065-4674-8FFE-1AAEE2C16C0D}">
      <dgm:prSet/>
      <dgm:spPr/>
      <dgm:t>
        <a:bodyPr/>
        <a:lstStyle/>
        <a:p>
          <a:endParaRPr lang="hr-HR"/>
        </a:p>
      </dgm:t>
    </dgm:pt>
    <dgm:pt modelId="{2DF3A140-BE83-4965-A9DA-0E0A93170D44}" type="pres">
      <dgm:prSet presAssocID="{D0C6700E-4D06-465A-BF3C-DC94F312665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730BE1E-72DA-484F-8753-CC742B560938}" type="pres">
      <dgm:prSet presAssocID="{B633A412-6B6A-4D71-94D7-5E1EB19D72FB}" presName="circle1" presStyleLbl="node1" presStyleIdx="0" presStyleCnt="7"/>
      <dgm:spPr/>
    </dgm:pt>
    <dgm:pt modelId="{ACFEA539-10ED-4C0B-85C7-0B3B1B46A0A1}" type="pres">
      <dgm:prSet presAssocID="{B633A412-6B6A-4D71-94D7-5E1EB19D72FB}" presName="space" presStyleCnt="0"/>
      <dgm:spPr/>
    </dgm:pt>
    <dgm:pt modelId="{8958EAD5-32D8-48F1-B4F8-70E6066CA556}" type="pres">
      <dgm:prSet presAssocID="{B633A412-6B6A-4D71-94D7-5E1EB19D72FB}" presName="rect1" presStyleLbl="alignAcc1" presStyleIdx="0" presStyleCnt="7"/>
      <dgm:spPr/>
      <dgm:t>
        <a:bodyPr/>
        <a:lstStyle/>
        <a:p>
          <a:endParaRPr lang="hr-HR"/>
        </a:p>
      </dgm:t>
    </dgm:pt>
    <dgm:pt modelId="{5A042EF3-08A8-495F-BE10-1B7B6D0FB666}" type="pres">
      <dgm:prSet presAssocID="{92697EB6-610B-411B-BF0D-B952CED56D71}" presName="vertSpace2" presStyleLbl="node1" presStyleIdx="0" presStyleCnt="7"/>
      <dgm:spPr/>
    </dgm:pt>
    <dgm:pt modelId="{280707F2-A1A4-4260-BD75-DFAA622AA74B}" type="pres">
      <dgm:prSet presAssocID="{92697EB6-610B-411B-BF0D-B952CED56D71}" presName="circle2" presStyleLbl="node1" presStyleIdx="1" presStyleCnt="7"/>
      <dgm:spPr/>
    </dgm:pt>
    <dgm:pt modelId="{D7F0DE45-6E6F-431C-B7FA-DD7C7F7299B1}" type="pres">
      <dgm:prSet presAssocID="{92697EB6-610B-411B-BF0D-B952CED56D71}" presName="rect2" presStyleLbl="alignAcc1" presStyleIdx="1" presStyleCnt="7"/>
      <dgm:spPr/>
      <dgm:t>
        <a:bodyPr/>
        <a:lstStyle/>
        <a:p>
          <a:endParaRPr lang="hr-HR"/>
        </a:p>
      </dgm:t>
    </dgm:pt>
    <dgm:pt modelId="{6F0A0AE5-D694-4B53-A991-969226AE0342}" type="pres">
      <dgm:prSet presAssocID="{3E4E2853-B8DC-4F09-AAD4-EF1A296C64D6}" presName="vertSpace3" presStyleLbl="node1" presStyleIdx="1" presStyleCnt="7"/>
      <dgm:spPr/>
    </dgm:pt>
    <dgm:pt modelId="{8295383A-334B-4986-8B63-6BFCF52DA0FD}" type="pres">
      <dgm:prSet presAssocID="{3E4E2853-B8DC-4F09-AAD4-EF1A296C64D6}" presName="circle3" presStyleLbl="node1" presStyleIdx="2" presStyleCnt="7"/>
      <dgm:spPr/>
    </dgm:pt>
    <dgm:pt modelId="{AD6449D8-022E-4931-9734-D8491E7FE0F0}" type="pres">
      <dgm:prSet presAssocID="{3E4E2853-B8DC-4F09-AAD4-EF1A296C64D6}" presName="rect3" presStyleLbl="alignAcc1" presStyleIdx="2" presStyleCnt="7"/>
      <dgm:spPr/>
      <dgm:t>
        <a:bodyPr/>
        <a:lstStyle/>
        <a:p>
          <a:endParaRPr lang="hr-HR"/>
        </a:p>
      </dgm:t>
    </dgm:pt>
    <dgm:pt modelId="{48905D8C-038A-4BD6-88D2-F03F1260EFDC}" type="pres">
      <dgm:prSet presAssocID="{75F0EB40-D11F-41DE-9EC6-F126732EBA4A}" presName="vertSpace4" presStyleLbl="node1" presStyleIdx="2" presStyleCnt="7"/>
      <dgm:spPr/>
    </dgm:pt>
    <dgm:pt modelId="{17D47D71-DE1D-46EE-8EE2-832BE9BA60FB}" type="pres">
      <dgm:prSet presAssocID="{75F0EB40-D11F-41DE-9EC6-F126732EBA4A}" presName="circle4" presStyleLbl="node1" presStyleIdx="3" presStyleCnt="7"/>
      <dgm:spPr/>
    </dgm:pt>
    <dgm:pt modelId="{79D41E25-4819-4594-B67B-D3299400F05C}" type="pres">
      <dgm:prSet presAssocID="{75F0EB40-D11F-41DE-9EC6-F126732EBA4A}" presName="rect4" presStyleLbl="alignAcc1" presStyleIdx="3" presStyleCnt="7"/>
      <dgm:spPr/>
      <dgm:t>
        <a:bodyPr/>
        <a:lstStyle/>
        <a:p>
          <a:endParaRPr lang="hr-HR"/>
        </a:p>
      </dgm:t>
    </dgm:pt>
    <dgm:pt modelId="{72AA3E03-11B8-4F37-A17C-CEA8BD218F8E}" type="pres">
      <dgm:prSet presAssocID="{D96D20E8-CF20-422A-A645-9D63FD8F9BA1}" presName="vertSpace5" presStyleLbl="node1" presStyleIdx="3" presStyleCnt="7"/>
      <dgm:spPr/>
    </dgm:pt>
    <dgm:pt modelId="{6E6246DB-7180-4B14-B60E-3A65FC526550}" type="pres">
      <dgm:prSet presAssocID="{D96D20E8-CF20-422A-A645-9D63FD8F9BA1}" presName="circle5" presStyleLbl="node1" presStyleIdx="4" presStyleCnt="7"/>
      <dgm:spPr/>
    </dgm:pt>
    <dgm:pt modelId="{02FBD1E0-0676-4767-B6F4-6870F5B4DB48}" type="pres">
      <dgm:prSet presAssocID="{D96D20E8-CF20-422A-A645-9D63FD8F9BA1}" presName="rect5" presStyleLbl="alignAcc1" presStyleIdx="4" presStyleCnt="7"/>
      <dgm:spPr/>
      <dgm:t>
        <a:bodyPr/>
        <a:lstStyle/>
        <a:p>
          <a:endParaRPr lang="hr-HR"/>
        </a:p>
      </dgm:t>
    </dgm:pt>
    <dgm:pt modelId="{453324AA-9458-4FE8-9490-5FBBBDFB5A0E}" type="pres">
      <dgm:prSet presAssocID="{5AA53AE9-AC40-41FC-9BF8-E60C61F7AEE2}" presName="vertSpace6" presStyleLbl="node1" presStyleIdx="4" presStyleCnt="7"/>
      <dgm:spPr/>
    </dgm:pt>
    <dgm:pt modelId="{CF31CBA4-3C0D-4183-BAEF-AB67C47F531A}" type="pres">
      <dgm:prSet presAssocID="{5AA53AE9-AC40-41FC-9BF8-E60C61F7AEE2}" presName="circle6" presStyleLbl="node1" presStyleIdx="5" presStyleCnt="7"/>
      <dgm:spPr/>
    </dgm:pt>
    <dgm:pt modelId="{47C9877E-C368-477E-B89E-4FC4E3472D75}" type="pres">
      <dgm:prSet presAssocID="{5AA53AE9-AC40-41FC-9BF8-E60C61F7AEE2}" presName="rect6" presStyleLbl="alignAcc1" presStyleIdx="5" presStyleCnt="7"/>
      <dgm:spPr/>
      <dgm:t>
        <a:bodyPr/>
        <a:lstStyle/>
        <a:p>
          <a:endParaRPr lang="hr-HR"/>
        </a:p>
      </dgm:t>
    </dgm:pt>
    <dgm:pt modelId="{42FF1E45-4AA7-4F17-A326-71B8CC00C7C9}" type="pres">
      <dgm:prSet presAssocID="{D5182C44-9555-46C3-8A40-A78BBE18A351}" presName="vertSpace7" presStyleLbl="node1" presStyleIdx="5" presStyleCnt="7"/>
      <dgm:spPr/>
    </dgm:pt>
    <dgm:pt modelId="{7673A9C3-30A7-4CB9-A570-D4540FCEEE74}" type="pres">
      <dgm:prSet presAssocID="{D5182C44-9555-46C3-8A40-A78BBE18A351}" presName="circle7" presStyleLbl="node1" presStyleIdx="6" presStyleCnt="7"/>
      <dgm:spPr/>
    </dgm:pt>
    <dgm:pt modelId="{8DEBFFEB-CE50-4490-94A5-810D58DB517F}" type="pres">
      <dgm:prSet presAssocID="{D5182C44-9555-46C3-8A40-A78BBE18A351}" presName="rect7" presStyleLbl="alignAcc1" presStyleIdx="6" presStyleCnt="7"/>
      <dgm:spPr/>
      <dgm:t>
        <a:bodyPr/>
        <a:lstStyle/>
        <a:p>
          <a:endParaRPr lang="hr-HR"/>
        </a:p>
      </dgm:t>
    </dgm:pt>
    <dgm:pt modelId="{9B25238A-8422-432E-A1A2-3FD45F3BB58A}" type="pres">
      <dgm:prSet presAssocID="{B633A412-6B6A-4D71-94D7-5E1EB19D72FB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695F814-5D2A-4BC3-87C7-1AC3BA50185A}" type="pres">
      <dgm:prSet presAssocID="{92697EB6-610B-411B-BF0D-B952CED56D71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4065F2D-C48F-4760-9659-D246A741592E}" type="pres">
      <dgm:prSet presAssocID="{3E4E2853-B8DC-4F09-AAD4-EF1A296C64D6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C0E691-0795-483E-887C-916F6EDDC96F}" type="pres">
      <dgm:prSet presAssocID="{75F0EB40-D11F-41DE-9EC6-F126732EBA4A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29D78B3-57AD-494B-9A9F-E08A932767B3}" type="pres">
      <dgm:prSet presAssocID="{D96D20E8-CF20-422A-A645-9D63FD8F9BA1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3E0929-D163-47EF-B8E5-CDFB54E31E9B}" type="pres">
      <dgm:prSet presAssocID="{5AA53AE9-AC40-41FC-9BF8-E60C61F7AEE2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20554ED-D978-4F51-AB2D-CD7E7B09AE47}" type="pres">
      <dgm:prSet presAssocID="{D5182C44-9555-46C3-8A40-A78BBE18A351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8A03841-120D-4FFA-A735-F0F5D0567355}" type="presOf" srcId="{3E4E2853-B8DC-4F09-AAD4-EF1A296C64D6}" destId="{AD6449D8-022E-4931-9734-D8491E7FE0F0}" srcOrd="0" destOrd="0" presId="urn:microsoft.com/office/officeart/2005/8/layout/target3"/>
    <dgm:cxn modelId="{950C11CF-FDE2-4BCC-9908-B8AE8B47D164}" type="presOf" srcId="{5AA53AE9-AC40-41FC-9BF8-E60C61F7AEE2}" destId="{913E0929-D163-47EF-B8E5-CDFB54E31E9B}" srcOrd="1" destOrd="0" presId="urn:microsoft.com/office/officeart/2005/8/layout/target3"/>
    <dgm:cxn modelId="{55CC07BC-5704-4998-ADF0-37EC5F6D68B6}" srcId="{D0C6700E-4D06-465A-BF3C-DC94F3126659}" destId="{B633A412-6B6A-4D71-94D7-5E1EB19D72FB}" srcOrd="0" destOrd="0" parTransId="{6138DF54-098E-4FEF-B6E2-ABC1951DE8BB}" sibTransId="{D9927A8A-B123-428B-BDA3-5619D1F9B233}"/>
    <dgm:cxn modelId="{D7312B65-4065-4674-8FFE-1AAEE2C16C0D}" srcId="{D0C6700E-4D06-465A-BF3C-DC94F3126659}" destId="{87F4672B-8721-433A-81DB-0EE2BB32CF86}" srcOrd="8" destOrd="0" parTransId="{AC00EC32-127A-438A-A41A-6844D3C2DA6B}" sibTransId="{FA3EE12F-8D6F-4597-B65B-A31DB31C83AC}"/>
    <dgm:cxn modelId="{C95C2B95-13DC-4936-ABC1-3AE9E0997F1C}" type="presOf" srcId="{D96D20E8-CF20-422A-A645-9D63FD8F9BA1}" destId="{02FBD1E0-0676-4767-B6F4-6870F5B4DB48}" srcOrd="0" destOrd="0" presId="urn:microsoft.com/office/officeart/2005/8/layout/target3"/>
    <dgm:cxn modelId="{74FC685D-FBFE-4248-B93E-0BC14F637EC9}" type="presOf" srcId="{D96D20E8-CF20-422A-A645-9D63FD8F9BA1}" destId="{129D78B3-57AD-494B-9A9F-E08A932767B3}" srcOrd="1" destOrd="0" presId="urn:microsoft.com/office/officeart/2005/8/layout/target3"/>
    <dgm:cxn modelId="{F03ED24D-EB2D-4D86-88F7-3DBDBD5DA201}" srcId="{D0C6700E-4D06-465A-BF3C-DC94F3126659}" destId="{75F0EB40-D11F-41DE-9EC6-F126732EBA4A}" srcOrd="3" destOrd="0" parTransId="{786D539D-996B-43FA-A252-3521252115F4}" sibTransId="{F80BA4C4-4111-4D6F-B8CC-709DCD4D022B}"/>
    <dgm:cxn modelId="{939A0726-4D7C-4C33-95F4-04B499C5D3B0}" type="presOf" srcId="{75F0EB40-D11F-41DE-9EC6-F126732EBA4A}" destId="{79D41E25-4819-4594-B67B-D3299400F05C}" srcOrd="0" destOrd="0" presId="urn:microsoft.com/office/officeart/2005/8/layout/target3"/>
    <dgm:cxn modelId="{EA8A0F30-9524-4993-B948-CA899AB89348}" type="presOf" srcId="{D5182C44-9555-46C3-8A40-A78BBE18A351}" destId="{8DEBFFEB-CE50-4490-94A5-810D58DB517F}" srcOrd="0" destOrd="0" presId="urn:microsoft.com/office/officeart/2005/8/layout/target3"/>
    <dgm:cxn modelId="{F947A8FF-0F5E-4DC9-8276-663F6F32B181}" srcId="{D0C6700E-4D06-465A-BF3C-DC94F3126659}" destId="{92697EB6-610B-411B-BF0D-B952CED56D71}" srcOrd="1" destOrd="0" parTransId="{FF95E893-F95E-4240-B45B-24CA4CDC1ED2}" sibTransId="{D268E50C-D596-4062-A1FF-3D1BCA56E7B2}"/>
    <dgm:cxn modelId="{69B48316-560E-4F39-BD63-FC570839E999}" type="presOf" srcId="{75F0EB40-D11F-41DE-9EC6-F126732EBA4A}" destId="{ECC0E691-0795-483E-887C-916F6EDDC96F}" srcOrd="1" destOrd="0" presId="urn:microsoft.com/office/officeart/2005/8/layout/target3"/>
    <dgm:cxn modelId="{44CC1D82-9DAC-430F-A7DD-098538D7D453}" type="presOf" srcId="{B633A412-6B6A-4D71-94D7-5E1EB19D72FB}" destId="{8958EAD5-32D8-48F1-B4F8-70E6066CA556}" srcOrd="0" destOrd="0" presId="urn:microsoft.com/office/officeart/2005/8/layout/target3"/>
    <dgm:cxn modelId="{950B1B13-BB69-4F74-B843-B440F2374B61}" type="presOf" srcId="{3E4E2853-B8DC-4F09-AAD4-EF1A296C64D6}" destId="{14065F2D-C48F-4760-9659-D246A741592E}" srcOrd="1" destOrd="0" presId="urn:microsoft.com/office/officeart/2005/8/layout/target3"/>
    <dgm:cxn modelId="{BCDFCC72-2F2A-4D0A-8F1F-53F6716A6553}" srcId="{D0C6700E-4D06-465A-BF3C-DC94F3126659}" destId="{D5182C44-9555-46C3-8A40-A78BBE18A351}" srcOrd="6" destOrd="0" parTransId="{18814DC7-FC4F-4A92-B83A-01BF2749F7BA}" sibTransId="{7DE16847-2963-4EBA-933F-AD052A3E262A}"/>
    <dgm:cxn modelId="{3FB349E1-880D-4B19-8BE5-01C59F79B937}" srcId="{D0C6700E-4D06-465A-BF3C-DC94F3126659}" destId="{3E4E2853-B8DC-4F09-AAD4-EF1A296C64D6}" srcOrd="2" destOrd="0" parTransId="{FD69B53D-7348-403A-8C19-4FC4BA1163F9}" sibTransId="{087A75CF-8FE3-4F9F-A1E6-24581F1D6C0E}"/>
    <dgm:cxn modelId="{13E3521A-09A6-441F-89BC-DAAEAA0C2569}" type="presOf" srcId="{B633A412-6B6A-4D71-94D7-5E1EB19D72FB}" destId="{9B25238A-8422-432E-A1A2-3FD45F3BB58A}" srcOrd="1" destOrd="0" presId="urn:microsoft.com/office/officeart/2005/8/layout/target3"/>
    <dgm:cxn modelId="{73F0B05B-5E83-4D6F-A5CC-F391E5E1AEF7}" type="presOf" srcId="{92697EB6-610B-411B-BF0D-B952CED56D71}" destId="{D7F0DE45-6E6F-431C-B7FA-DD7C7F7299B1}" srcOrd="0" destOrd="0" presId="urn:microsoft.com/office/officeart/2005/8/layout/target3"/>
    <dgm:cxn modelId="{621961B5-0E8B-437A-81D9-5DB818227042}" type="presOf" srcId="{D5182C44-9555-46C3-8A40-A78BBE18A351}" destId="{820554ED-D978-4F51-AB2D-CD7E7B09AE47}" srcOrd="1" destOrd="0" presId="urn:microsoft.com/office/officeart/2005/8/layout/target3"/>
    <dgm:cxn modelId="{14856448-A2F8-4293-82AA-C634AD924947}" type="presOf" srcId="{D0C6700E-4D06-465A-BF3C-DC94F3126659}" destId="{2DF3A140-BE83-4965-A9DA-0E0A93170D44}" srcOrd="0" destOrd="0" presId="urn:microsoft.com/office/officeart/2005/8/layout/target3"/>
    <dgm:cxn modelId="{79A779A2-FB19-43D9-9879-1455D1EB3A1B}" srcId="{D0C6700E-4D06-465A-BF3C-DC94F3126659}" destId="{5AA53AE9-AC40-41FC-9BF8-E60C61F7AEE2}" srcOrd="5" destOrd="0" parTransId="{0BD99B7D-DD5A-4879-90DA-DA43354F28A4}" sibTransId="{C7943EBD-3DFE-4C62-BE09-38B2DEB82B5D}"/>
    <dgm:cxn modelId="{4B82B3BE-676F-4496-87FA-34314C4CBA37}" srcId="{D0C6700E-4D06-465A-BF3C-DC94F3126659}" destId="{D96D20E8-CF20-422A-A645-9D63FD8F9BA1}" srcOrd="4" destOrd="0" parTransId="{8F54E129-6A0C-4913-8278-117D0BF827AC}" sibTransId="{5D3A282C-5DC4-4D34-BF97-E404CC815E35}"/>
    <dgm:cxn modelId="{B5C9B642-72C3-425F-A151-FDEDC89FD63B}" type="presOf" srcId="{92697EB6-610B-411B-BF0D-B952CED56D71}" destId="{C695F814-5D2A-4BC3-87C7-1AC3BA50185A}" srcOrd="1" destOrd="0" presId="urn:microsoft.com/office/officeart/2005/8/layout/target3"/>
    <dgm:cxn modelId="{5581F2E7-810A-48A3-BB4C-E15C4FFDC0B6}" type="presOf" srcId="{5AA53AE9-AC40-41FC-9BF8-E60C61F7AEE2}" destId="{47C9877E-C368-477E-B89E-4FC4E3472D75}" srcOrd="0" destOrd="0" presId="urn:microsoft.com/office/officeart/2005/8/layout/target3"/>
    <dgm:cxn modelId="{B93DCD0B-7C93-4557-810E-50314DA2AFE1}" srcId="{D0C6700E-4D06-465A-BF3C-DC94F3126659}" destId="{E8463849-9C58-4A9C-9C80-10B38FF3C287}" srcOrd="7" destOrd="0" parTransId="{F293AFA2-A520-407F-9FFB-8A2BEA05E05E}" sibTransId="{B5515C8E-E105-4B0C-B1C5-664D25563D5D}"/>
    <dgm:cxn modelId="{95DA96F9-016B-4507-89FD-B673908DA92A}" type="presParOf" srcId="{2DF3A140-BE83-4965-A9DA-0E0A93170D44}" destId="{5730BE1E-72DA-484F-8753-CC742B560938}" srcOrd="0" destOrd="0" presId="urn:microsoft.com/office/officeart/2005/8/layout/target3"/>
    <dgm:cxn modelId="{AEEEC5E4-3C24-4456-A6C6-0855F7203649}" type="presParOf" srcId="{2DF3A140-BE83-4965-A9DA-0E0A93170D44}" destId="{ACFEA539-10ED-4C0B-85C7-0B3B1B46A0A1}" srcOrd="1" destOrd="0" presId="urn:microsoft.com/office/officeart/2005/8/layout/target3"/>
    <dgm:cxn modelId="{13B7233A-C9DB-4093-BC7D-DEE12CA6555E}" type="presParOf" srcId="{2DF3A140-BE83-4965-A9DA-0E0A93170D44}" destId="{8958EAD5-32D8-48F1-B4F8-70E6066CA556}" srcOrd="2" destOrd="0" presId="urn:microsoft.com/office/officeart/2005/8/layout/target3"/>
    <dgm:cxn modelId="{6F113A98-467E-410C-9F21-EC5DA3A82934}" type="presParOf" srcId="{2DF3A140-BE83-4965-A9DA-0E0A93170D44}" destId="{5A042EF3-08A8-495F-BE10-1B7B6D0FB666}" srcOrd="3" destOrd="0" presId="urn:microsoft.com/office/officeart/2005/8/layout/target3"/>
    <dgm:cxn modelId="{87CDAFBF-C3CF-45C5-97DF-01759ABA4FE7}" type="presParOf" srcId="{2DF3A140-BE83-4965-A9DA-0E0A93170D44}" destId="{280707F2-A1A4-4260-BD75-DFAA622AA74B}" srcOrd="4" destOrd="0" presId="urn:microsoft.com/office/officeart/2005/8/layout/target3"/>
    <dgm:cxn modelId="{7EC9AC78-6103-4C20-A2DC-53FAAD400D36}" type="presParOf" srcId="{2DF3A140-BE83-4965-A9DA-0E0A93170D44}" destId="{D7F0DE45-6E6F-431C-B7FA-DD7C7F7299B1}" srcOrd="5" destOrd="0" presId="urn:microsoft.com/office/officeart/2005/8/layout/target3"/>
    <dgm:cxn modelId="{F07E4C95-60F4-4D9F-A767-CDB93B2EBB12}" type="presParOf" srcId="{2DF3A140-BE83-4965-A9DA-0E0A93170D44}" destId="{6F0A0AE5-D694-4B53-A991-969226AE0342}" srcOrd="6" destOrd="0" presId="urn:microsoft.com/office/officeart/2005/8/layout/target3"/>
    <dgm:cxn modelId="{3BF439CE-35C9-4DB1-B817-676169E05F27}" type="presParOf" srcId="{2DF3A140-BE83-4965-A9DA-0E0A93170D44}" destId="{8295383A-334B-4986-8B63-6BFCF52DA0FD}" srcOrd="7" destOrd="0" presId="urn:microsoft.com/office/officeart/2005/8/layout/target3"/>
    <dgm:cxn modelId="{993B6D14-A828-4EBE-BE8C-D808735A8FE1}" type="presParOf" srcId="{2DF3A140-BE83-4965-A9DA-0E0A93170D44}" destId="{AD6449D8-022E-4931-9734-D8491E7FE0F0}" srcOrd="8" destOrd="0" presId="urn:microsoft.com/office/officeart/2005/8/layout/target3"/>
    <dgm:cxn modelId="{73B0B18F-FD37-4258-8C0F-55503DE5EA22}" type="presParOf" srcId="{2DF3A140-BE83-4965-A9DA-0E0A93170D44}" destId="{48905D8C-038A-4BD6-88D2-F03F1260EFDC}" srcOrd="9" destOrd="0" presId="urn:microsoft.com/office/officeart/2005/8/layout/target3"/>
    <dgm:cxn modelId="{DC2FD97B-7259-4038-9917-75BB4E20E8CC}" type="presParOf" srcId="{2DF3A140-BE83-4965-A9DA-0E0A93170D44}" destId="{17D47D71-DE1D-46EE-8EE2-832BE9BA60FB}" srcOrd="10" destOrd="0" presId="urn:microsoft.com/office/officeart/2005/8/layout/target3"/>
    <dgm:cxn modelId="{4F959A8D-7F37-492F-A361-A77C50CE1C0E}" type="presParOf" srcId="{2DF3A140-BE83-4965-A9DA-0E0A93170D44}" destId="{79D41E25-4819-4594-B67B-D3299400F05C}" srcOrd="11" destOrd="0" presId="urn:microsoft.com/office/officeart/2005/8/layout/target3"/>
    <dgm:cxn modelId="{1D05B257-A7C6-49ED-874E-9D2BD333F9B2}" type="presParOf" srcId="{2DF3A140-BE83-4965-A9DA-0E0A93170D44}" destId="{72AA3E03-11B8-4F37-A17C-CEA8BD218F8E}" srcOrd="12" destOrd="0" presId="urn:microsoft.com/office/officeart/2005/8/layout/target3"/>
    <dgm:cxn modelId="{47D913C3-3876-479A-85E3-57FEA394450F}" type="presParOf" srcId="{2DF3A140-BE83-4965-A9DA-0E0A93170D44}" destId="{6E6246DB-7180-4B14-B60E-3A65FC526550}" srcOrd="13" destOrd="0" presId="urn:microsoft.com/office/officeart/2005/8/layout/target3"/>
    <dgm:cxn modelId="{B8008728-E339-4E50-A18E-B96B626CEE4F}" type="presParOf" srcId="{2DF3A140-BE83-4965-A9DA-0E0A93170D44}" destId="{02FBD1E0-0676-4767-B6F4-6870F5B4DB48}" srcOrd="14" destOrd="0" presId="urn:microsoft.com/office/officeart/2005/8/layout/target3"/>
    <dgm:cxn modelId="{80EB4B44-C744-4761-9415-4D9F0CA9273E}" type="presParOf" srcId="{2DF3A140-BE83-4965-A9DA-0E0A93170D44}" destId="{453324AA-9458-4FE8-9490-5FBBBDFB5A0E}" srcOrd="15" destOrd="0" presId="urn:microsoft.com/office/officeart/2005/8/layout/target3"/>
    <dgm:cxn modelId="{818B1B2A-3A67-4294-B4B0-EE69F51643BA}" type="presParOf" srcId="{2DF3A140-BE83-4965-A9DA-0E0A93170D44}" destId="{CF31CBA4-3C0D-4183-BAEF-AB67C47F531A}" srcOrd="16" destOrd="0" presId="urn:microsoft.com/office/officeart/2005/8/layout/target3"/>
    <dgm:cxn modelId="{DC41BE9B-67B4-4071-9A45-C0C42683C656}" type="presParOf" srcId="{2DF3A140-BE83-4965-A9DA-0E0A93170D44}" destId="{47C9877E-C368-477E-B89E-4FC4E3472D75}" srcOrd="17" destOrd="0" presId="urn:microsoft.com/office/officeart/2005/8/layout/target3"/>
    <dgm:cxn modelId="{CE3DAABA-4337-474E-9DA6-B923A882D624}" type="presParOf" srcId="{2DF3A140-BE83-4965-A9DA-0E0A93170D44}" destId="{42FF1E45-4AA7-4F17-A326-71B8CC00C7C9}" srcOrd="18" destOrd="0" presId="urn:microsoft.com/office/officeart/2005/8/layout/target3"/>
    <dgm:cxn modelId="{345ED2B0-73BB-4684-8DEC-A3F2AE8FC37C}" type="presParOf" srcId="{2DF3A140-BE83-4965-A9DA-0E0A93170D44}" destId="{7673A9C3-30A7-4CB9-A570-D4540FCEEE74}" srcOrd="19" destOrd="0" presId="urn:microsoft.com/office/officeart/2005/8/layout/target3"/>
    <dgm:cxn modelId="{9338E5EC-6A21-42B6-82D8-0A15F19D0057}" type="presParOf" srcId="{2DF3A140-BE83-4965-A9DA-0E0A93170D44}" destId="{8DEBFFEB-CE50-4490-94A5-810D58DB517F}" srcOrd="20" destOrd="0" presId="urn:microsoft.com/office/officeart/2005/8/layout/target3"/>
    <dgm:cxn modelId="{6754DDC4-EFCE-4A80-90A9-56B2EB53C946}" type="presParOf" srcId="{2DF3A140-BE83-4965-A9DA-0E0A93170D44}" destId="{9B25238A-8422-432E-A1A2-3FD45F3BB58A}" srcOrd="21" destOrd="0" presId="urn:microsoft.com/office/officeart/2005/8/layout/target3"/>
    <dgm:cxn modelId="{A0A050C5-E0C8-447F-87D6-BF2A70A37C3E}" type="presParOf" srcId="{2DF3A140-BE83-4965-A9DA-0E0A93170D44}" destId="{C695F814-5D2A-4BC3-87C7-1AC3BA50185A}" srcOrd="22" destOrd="0" presId="urn:microsoft.com/office/officeart/2005/8/layout/target3"/>
    <dgm:cxn modelId="{B56161D0-AD8B-4D6C-9216-398C60C4AF22}" type="presParOf" srcId="{2DF3A140-BE83-4965-A9DA-0E0A93170D44}" destId="{14065F2D-C48F-4760-9659-D246A741592E}" srcOrd="23" destOrd="0" presId="urn:microsoft.com/office/officeart/2005/8/layout/target3"/>
    <dgm:cxn modelId="{A04461D0-1E7A-4C3C-BD92-45447405DCFC}" type="presParOf" srcId="{2DF3A140-BE83-4965-A9DA-0E0A93170D44}" destId="{ECC0E691-0795-483E-887C-916F6EDDC96F}" srcOrd="24" destOrd="0" presId="urn:microsoft.com/office/officeart/2005/8/layout/target3"/>
    <dgm:cxn modelId="{53ECD170-22EB-4B8C-B60A-AC71031848EB}" type="presParOf" srcId="{2DF3A140-BE83-4965-A9DA-0E0A93170D44}" destId="{129D78B3-57AD-494B-9A9F-E08A932767B3}" srcOrd="25" destOrd="0" presId="urn:microsoft.com/office/officeart/2005/8/layout/target3"/>
    <dgm:cxn modelId="{DD4C0926-898B-45FC-BD75-56452B5239C5}" type="presParOf" srcId="{2DF3A140-BE83-4965-A9DA-0E0A93170D44}" destId="{913E0929-D163-47EF-B8E5-CDFB54E31E9B}" srcOrd="26" destOrd="0" presId="urn:microsoft.com/office/officeart/2005/8/layout/target3"/>
    <dgm:cxn modelId="{AB252429-44C5-4A38-B56F-9A9366E343F2}" type="presParOf" srcId="{2DF3A140-BE83-4965-A9DA-0E0A93170D44}" destId="{820554ED-D978-4F51-AB2D-CD7E7B09AE47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75CDBA-22F2-4703-A5DE-08A3029BF5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6F59F51-D25D-4830-AAC0-36C2034F8EAE}">
      <dgm:prSet/>
      <dgm:spPr/>
      <dgm:t>
        <a:bodyPr/>
        <a:lstStyle/>
        <a:p>
          <a:pPr rtl="0"/>
          <a:r>
            <a:rPr lang="hr-HR" dirty="0" smtClean="0"/>
            <a:t>Kritiziranje</a:t>
          </a:r>
          <a:endParaRPr lang="hr-HR" dirty="0"/>
        </a:p>
      </dgm:t>
    </dgm:pt>
    <dgm:pt modelId="{E3CBAA71-49C5-48C4-AADA-E51A96F8C2CF}" type="parTrans" cxnId="{89E4A677-7072-4C07-BF2A-8CF0D8F41CF0}">
      <dgm:prSet/>
      <dgm:spPr/>
      <dgm:t>
        <a:bodyPr/>
        <a:lstStyle/>
        <a:p>
          <a:endParaRPr lang="hr-HR"/>
        </a:p>
      </dgm:t>
    </dgm:pt>
    <dgm:pt modelId="{1A046F39-8078-4E30-A988-E8FCD4440305}" type="sibTrans" cxnId="{89E4A677-7072-4C07-BF2A-8CF0D8F41CF0}">
      <dgm:prSet/>
      <dgm:spPr/>
      <dgm:t>
        <a:bodyPr/>
        <a:lstStyle/>
        <a:p>
          <a:endParaRPr lang="hr-HR"/>
        </a:p>
      </dgm:t>
    </dgm:pt>
    <dgm:pt modelId="{88168CFC-56E5-4D9E-A3C4-CDE054DC4448}">
      <dgm:prSet/>
      <dgm:spPr/>
      <dgm:t>
        <a:bodyPr/>
        <a:lstStyle/>
        <a:p>
          <a:pPr rtl="0"/>
          <a:r>
            <a:rPr lang="hr-HR" dirty="0" smtClean="0"/>
            <a:t>Okrivljavanje</a:t>
          </a:r>
          <a:endParaRPr lang="hr-HR" dirty="0"/>
        </a:p>
      </dgm:t>
    </dgm:pt>
    <dgm:pt modelId="{E942126A-47AF-47B8-85A0-60143A9C6C2A}" type="parTrans" cxnId="{7DE6D93D-B6B3-4CDA-831E-5CCB0F9DF709}">
      <dgm:prSet/>
      <dgm:spPr/>
      <dgm:t>
        <a:bodyPr/>
        <a:lstStyle/>
        <a:p>
          <a:endParaRPr lang="hr-HR"/>
        </a:p>
      </dgm:t>
    </dgm:pt>
    <dgm:pt modelId="{D4FA3B74-539A-46D1-80D5-0974B76939B7}" type="sibTrans" cxnId="{7DE6D93D-B6B3-4CDA-831E-5CCB0F9DF709}">
      <dgm:prSet/>
      <dgm:spPr/>
      <dgm:t>
        <a:bodyPr/>
        <a:lstStyle/>
        <a:p>
          <a:endParaRPr lang="hr-HR"/>
        </a:p>
      </dgm:t>
    </dgm:pt>
    <dgm:pt modelId="{9907E68E-3467-4FE1-A9B3-2799801309AD}">
      <dgm:prSet/>
      <dgm:spPr/>
      <dgm:t>
        <a:bodyPr/>
        <a:lstStyle/>
        <a:p>
          <a:pPr rtl="0"/>
          <a:r>
            <a:rPr lang="hr-HR" dirty="0" smtClean="0"/>
            <a:t>Prijetnje</a:t>
          </a:r>
          <a:endParaRPr lang="hr-HR" dirty="0"/>
        </a:p>
      </dgm:t>
    </dgm:pt>
    <dgm:pt modelId="{9B6BE3A1-BA02-4DC8-8CF2-8D8D8D40F0A3}" type="parTrans" cxnId="{27B97D87-7342-483F-899D-37F0908868E6}">
      <dgm:prSet/>
      <dgm:spPr/>
      <dgm:t>
        <a:bodyPr/>
        <a:lstStyle/>
        <a:p>
          <a:endParaRPr lang="hr-HR"/>
        </a:p>
      </dgm:t>
    </dgm:pt>
    <dgm:pt modelId="{FE58537B-D502-43EE-A2BE-277078C441D6}" type="sibTrans" cxnId="{27B97D87-7342-483F-899D-37F0908868E6}">
      <dgm:prSet/>
      <dgm:spPr/>
      <dgm:t>
        <a:bodyPr/>
        <a:lstStyle/>
        <a:p>
          <a:endParaRPr lang="hr-HR"/>
        </a:p>
      </dgm:t>
    </dgm:pt>
    <dgm:pt modelId="{FAE0D88C-0C71-4642-8786-18BF6BFE2131}">
      <dgm:prSet/>
      <dgm:spPr/>
      <dgm:t>
        <a:bodyPr/>
        <a:lstStyle/>
        <a:p>
          <a:pPr rtl="0"/>
          <a:r>
            <a:rPr lang="hr-HR" dirty="0" smtClean="0"/>
            <a:t>Potkupljivanje</a:t>
          </a:r>
          <a:endParaRPr lang="hr-HR" dirty="0"/>
        </a:p>
      </dgm:t>
    </dgm:pt>
    <dgm:pt modelId="{69D2944E-8782-40C2-8F77-FD591DE5F7AC}" type="parTrans" cxnId="{6E4BFB90-E57F-4FF8-81F1-3655DCB8E343}">
      <dgm:prSet/>
      <dgm:spPr/>
      <dgm:t>
        <a:bodyPr/>
        <a:lstStyle/>
        <a:p>
          <a:endParaRPr lang="hr-HR"/>
        </a:p>
      </dgm:t>
    </dgm:pt>
    <dgm:pt modelId="{DAE74320-2CCD-431C-8EC6-1C50CEB6C404}" type="sibTrans" cxnId="{6E4BFB90-E57F-4FF8-81F1-3655DCB8E343}">
      <dgm:prSet/>
      <dgm:spPr/>
      <dgm:t>
        <a:bodyPr/>
        <a:lstStyle/>
        <a:p>
          <a:endParaRPr lang="hr-HR"/>
        </a:p>
      </dgm:t>
    </dgm:pt>
    <dgm:pt modelId="{AE7874E6-28D2-43F3-91C3-A3CC98F7A880}">
      <dgm:prSet/>
      <dgm:spPr/>
      <dgm:t>
        <a:bodyPr/>
        <a:lstStyle/>
        <a:p>
          <a:pPr rtl="0"/>
          <a:r>
            <a:rPr lang="hr-HR" dirty="0" smtClean="0"/>
            <a:t>Žaljenje</a:t>
          </a:r>
          <a:endParaRPr lang="hr-HR" dirty="0"/>
        </a:p>
      </dgm:t>
    </dgm:pt>
    <dgm:pt modelId="{E759648F-6D90-48DB-A7DB-DB1EC5344116}" type="parTrans" cxnId="{CE0B4362-A283-44FA-A538-258EC0F46F1E}">
      <dgm:prSet/>
      <dgm:spPr/>
      <dgm:t>
        <a:bodyPr/>
        <a:lstStyle/>
        <a:p>
          <a:endParaRPr lang="hr-HR"/>
        </a:p>
      </dgm:t>
    </dgm:pt>
    <dgm:pt modelId="{759A769C-D5F7-471B-AE82-A37CE28299B0}" type="sibTrans" cxnId="{CE0B4362-A283-44FA-A538-258EC0F46F1E}">
      <dgm:prSet/>
      <dgm:spPr/>
      <dgm:t>
        <a:bodyPr/>
        <a:lstStyle/>
        <a:p>
          <a:endParaRPr lang="hr-HR"/>
        </a:p>
      </dgm:t>
    </dgm:pt>
    <dgm:pt modelId="{48E0FEBF-FC06-4DE6-B126-EB3F07D8B16C}">
      <dgm:prSet/>
      <dgm:spPr/>
      <dgm:t>
        <a:bodyPr/>
        <a:lstStyle/>
        <a:p>
          <a:pPr rtl="0"/>
          <a:r>
            <a:rPr lang="hr-HR" dirty="0" smtClean="0"/>
            <a:t>Prigovaranje</a:t>
          </a:r>
          <a:endParaRPr lang="hr-HR" dirty="0"/>
        </a:p>
      </dgm:t>
    </dgm:pt>
    <dgm:pt modelId="{D6C2B9FE-7A79-431E-9CD0-CF872CD8959B}" type="parTrans" cxnId="{BAFEDB7E-9174-4A6E-AA68-88FC72293A6E}">
      <dgm:prSet/>
      <dgm:spPr/>
      <dgm:t>
        <a:bodyPr/>
        <a:lstStyle/>
        <a:p>
          <a:endParaRPr lang="hr-HR"/>
        </a:p>
      </dgm:t>
    </dgm:pt>
    <dgm:pt modelId="{0AB1F771-A232-4679-8DC5-29F49600BA10}" type="sibTrans" cxnId="{BAFEDB7E-9174-4A6E-AA68-88FC72293A6E}">
      <dgm:prSet/>
      <dgm:spPr/>
      <dgm:t>
        <a:bodyPr/>
        <a:lstStyle/>
        <a:p>
          <a:endParaRPr lang="hr-HR"/>
        </a:p>
      </dgm:t>
    </dgm:pt>
    <dgm:pt modelId="{7CFF8E20-C79E-4E1F-A5EB-1550BB2E204A}">
      <dgm:prSet/>
      <dgm:spPr/>
      <dgm:t>
        <a:bodyPr/>
        <a:lstStyle/>
        <a:p>
          <a:endParaRPr lang="hr-HR" dirty="0"/>
        </a:p>
      </dgm:t>
    </dgm:pt>
    <dgm:pt modelId="{05C1734F-6210-4CFF-8E2F-15F3A5426D22}" type="parTrans" cxnId="{28681C91-6A3D-4D3D-9824-0840DA6D80D3}">
      <dgm:prSet/>
      <dgm:spPr/>
      <dgm:t>
        <a:bodyPr/>
        <a:lstStyle/>
        <a:p>
          <a:endParaRPr lang="hr-HR"/>
        </a:p>
      </dgm:t>
    </dgm:pt>
    <dgm:pt modelId="{92F21374-221E-476A-9DBB-E6FD78E7E31E}" type="sibTrans" cxnId="{28681C91-6A3D-4D3D-9824-0840DA6D80D3}">
      <dgm:prSet/>
      <dgm:spPr/>
      <dgm:t>
        <a:bodyPr/>
        <a:lstStyle/>
        <a:p>
          <a:endParaRPr lang="hr-HR"/>
        </a:p>
      </dgm:t>
    </dgm:pt>
    <dgm:pt modelId="{8ED4B311-013F-4BB5-881D-4BB058245F34}">
      <dgm:prSet/>
      <dgm:spPr/>
      <dgm:t>
        <a:bodyPr/>
        <a:lstStyle/>
        <a:p>
          <a:pPr rtl="0"/>
          <a:endParaRPr lang="hr-HR" dirty="0"/>
        </a:p>
      </dgm:t>
    </dgm:pt>
    <dgm:pt modelId="{7CBFB762-4C3D-49B1-8697-4F970E50C4F8}" type="parTrans" cxnId="{07B85303-B1B9-4439-960C-3C08277FED70}">
      <dgm:prSet/>
      <dgm:spPr/>
      <dgm:t>
        <a:bodyPr/>
        <a:lstStyle/>
        <a:p>
          <a:endParaRPr lang="hr-HR"/>
        </a:p>
      </dgm:t>
    </dgm:pt>
    <dgm:pt modelId="{543B0624-7FC5-4CFE-817F-A1F5E694420C}" type="sibTrans" cxnId="{07B85303-B1B9-4439-960C-3C08277FED70}">
      <dgm:prSet/>
      <dgm:spPr/>
      <dgm:t>
        <a:bodyPr/>
        <a:lstStyle/>
        <a:p>
          <a:endParaRPr lang="hr-HR"/>
        </a:p>
      </dgm:t>
    </dgm:pt>
    <dgm:pt modelId="{8FD4A0CC-992B-4C63-919E-067B8FF900FB}">
      <dgm:prSet/>
      <dgm:spPr/>
      <dgm:t>
        <a:bodyPr/>
        <a:lstStyle/>
        <a:p>
          <a:pPr rtl="0"/>
          <a:r>
            <a:rPr lang="hr-HR" dirty="0" smtClean="0"/>
            <a:t>Kažnjavanje </a:t>
          </a:r>
          <a:endParaRPr lang="hr-HR" dirty="0"/>
        </a:p>
      </dgm:t>
    </dgm:pt>
    <dgm:pt modelId="{36B058D8-5077-44EA-A1F7-B986F97A5B5F}" type="parTrans" cxnId="{502F85A0-0B7D-49D9-996D-459B4CD457F7}">
      <dgm:prSet/>
      <dgm:spPr/>
      <dgm:t>
        <a:bodyPr/>
        <a:lstStyle/>
        <a:p>
          <a:endParaRPr lang="hr-HR"/>
        </a:p>
      </dgm:t>
    </dgm:pt>
    <dgm:pt modelId="{279134A5-5DA5-4D56-8DDB-11044F684FEC}" type="sibTrans" cxnId="{502F85A0-0B7D-49D9-996D-459B4CD457F7}">
      <dgm:prSet/>
      <dgm:spPr/>
      <dgm:t>
        <a:bodyPr/>
        <a:lstStyle/>
        <a:p>
          <a:endParaRPr lang="hr-HR"/>
        </a:p>
      </dgm:t>
    </dgm:pt>
    <dgm:pt modelId="{F129A786-7E19-46F8-9F30-3B39A522D28B}" type="pres">
      <dgm:prSet presAssocID="{3D75CDBA-22F2-4703-A5DE-08A3029BF5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5D6C275-4149-4FA3-8455-87CE1402D307}" type="pres">
      <dgm:prSet presAssocID="{D6F59F51-D25D-4830-AAC0-36C2034F8EAE}" presName="circle1" presStyleLbl="node1" presStyleIdx="0" presStyleCnt="7"/>
      <dgm:spPr/>
    </dgm:pt>
    <dgm:pt modelId="{8EFED5E4-E8F0-4C6A-AD66-195BB59024C3}" type="pres">
      <dgm:prSet presAssocID="{D6F59F51-D25D-4830-AAC0-36C2034F8EAE}" presName="space" presStyleCnt="0"/>
      <dgm:spPr/>
    </dgm:pt>
    <dgm:pt modelId="{F76E2049-BCA5-4AB6-A6DF-DCF506C84CE9}" type="pres">
      <dgm:prSet presAssocID="{D6F59F51-D25D-4830-AAC0-36C2034F8EAE}" presName="rect1" presStyleLbl="alignAcc1" presStyleIdx="0" presStyleCnt="7"/>
      <dgm:spPr/>
      <dgm:t>
        <a:bodyPr/>
        <a:lstStyle/>
        <a:p>
          <a:endParaRPr lang="hr-HR"/>
        </a:p>
      </dgm:t>
    </dgm:pt>
    <dgm:pt modelId="{E90E9F15-9A5D-4DE1-ACAE-21BCC98AAD52}" type="pres">
      <dgm:prSet presAssocID="{88168CFC-56E5-4D9E-A3C4-CDE054DC4448}" presName="vertSpace2" presStyleLbl="node1" presStyleIdx="0" presStyleCnt="7"/>
      <dgm:spPr/>
    </dgm:pt>
    <dgm:pt modelId="{8150326E-25E4-4AE9-A2DB-33D10874FB47}" type="pres">
      <dgm:prSet presAssocID="{88168CFC-56E5-4D9E-A3C4-CDE054DC4448}" presName="circle2" presStyleLbl="node1" presStyleIdx="1" presStyleCnt="7"/>
      <dgm:spPr/>
    </dgm:pt>
    <dgm:pt modelId="{8C0D9C5B-90B1-4B5C-AED6-38A1FB9C8208}" type="pres">
      <dgm:prSet presAssocID="{88168CFC-56E5-4D9E-A3C4-CDE054DC4448}" presName="rect2" presStyleLbl="alignAcc1" presStyleIdx="1" presStyleCnt="7"/>
      <dgm:spPr/>
      <dgm:t>
        <a:bodyPr/>
        <a:lstStyle/>
        <a:p>
          <a:endParaRPr lang="hr-HR"/>
        </a:p>
      </dgm:t>
    </dgm:pt>
    <dgm:pt modelId="{E9665BF3-7F5F-417C-8BD2-1D5872C65669}" type="pres">
      <dgm:prSet presAssocID="{9907E68E-3467-4FE1-A9B3-2799801309AD}" presName="vertSpace3" presStyleLbl="node1" presStyleIdx="1" presStyleCnt="7"/>
      <dgm:spPr/>
    </dgm:pt>
    <dgm:pt modelId="{793F9F95-B0AC-4706-8703-093BE24B0DCA}" type="pres">
      <dgm:prSet presAssocID="{9907E68E-3467-4FE1-A9B3-2799801309AD}" presName="circle3" presStyleLbl="node1" presStyleIdx="2" presStyleCnt="7"/>
      <dgm:spPr/>
    </dgm:pt>
    <dgm:pt modelId="{372BB2BC-2131-4880-8A40-57592B69673E}" type="pres">
      <dgm:prSet presAssocID="{9907E68E-3467-4FE1-A9B3-2799801309AD}" presName="rect3" presStyleLbl="alignAcc1" presStyleIdx="2" presStyleCnt="7"/>
      <dgm:spPr/>
      <dgm:t>
        <a:bodyPr/>
        <a:lstStyle/>
        <a:p>
          <a:endParaRPr lang="hr-HR"/>
        </a:p>
      </dgm:t>
    </dgm:pt>
    <dgm:pt modelId="{3D76B749-5617-45B6-BA77-C64CB2265C49}" type="pres">
      <dgm:prSet presAssocID="{8FD4A0CC-992B-4C63-919E-067B8FF900FB}" presName="vertSpace4" presStyleLbl="node1" presStyleIdx="2" presStyleCnt="7"/>
      <dgm:spPr/>
    </dgm:pt>
    <dgm:pt modelId="{92E4B010-723E-4E1E-980C-82076E0BFA5B}" type="pres">
      <dgm:prSet presAssocID="{8FD4A0CC-992B-4C63-919E-067B8FF900FB}" presName="circle4" presStyleLbl="node1" presStyleIdx="3" presStyleCnt="7"/>
      <dgm:spPr/>
    </dgm:pt>
    <dgm:pt modelId="{6A1B0A87-E39C-4E76-A6CB-781FA60CBCEB}" type="pres">
      <dgm:prSet presAssocID="{8FD4A0CC-992B-4C63-919E-067B8FF900FB}" presName="rect4" presStyleLbl="alignAcc1" presStyleIdx="3" presStyleCnt="7"/>
      <dgm:spPr/>
      <dgm:t>
        <a:bodyPr/>
        <a:lstStyle/>
        <a:p>
          <a:endParaRPr lang="hr-HR"/>
        </a:p>
      </dgm:t>
    </dgm:pt>
    <dgm:pt modelId="{904EEFF1-6A2E-41BA-BDEC-6D5ADC7F7D57}" type="pres">
      <dgm:prSet presAssocID="{FAE0D88C-0C71-4642-8786-18BF6BFE2131}" presName="vertSpace5" presStyleLbl="node1" presStyleIdx="3" presStyleCnt="7"/>
      <dgm:spPr/>
    </dgm:pt>
    <dgm:pt modelId="{FE4744B3-3A6A-4CEE-B794-4FAE4FE80ABA}" type="pres">
      <dgm:prSet presAssocID="{FAE0D88C-0C71-4642-8786-18BF6BFE2131}" presName="circle5" presStyleLbl="node1" presStyleIdx="4" presStyleCnt="7"/>
      <dgm:spPr/>
    </dgm:pt>
    <dgm:pt modelId="{9964BD49-7032-46E7-B1CF-587ECB1ABE3C}" type="pres">
      <dgm:prSet presAssocID="{FAE0D88C-0C71-4642-8786-18BF6BFE2131}" presName="rect5" presStyleLbl="alignAcc1" presStyleIdx="4" presStyleCnt="7"/>
      <dgm:spPr/>
      <dgm:t>
        <a:bodyPr/>
        <a:lstStyle/>
        <a:p>
          <a:endParaRPr lang="hr-HR"/>
        </a:p>
      </dgm:t>
    </dgm:pt>
    <dgm:pt modelId="{984EC5FC-3616-4523-B372-8A62BBEC2FE4}" type="pres">
      <dgm:prSet presAssocID="{AE7874E6-28D2-43F3-91C3-A3CC98F7A880}" presName="vertSpace6" presStyleLbl="node1" presStyleIdx="4" presStyleCnt="7"/>
      <dgm:spPr/>
    </dgm:pt>
    <dgm:pt modelId="{C0E635F6-AF16-4640-9E20-450FA1A10B3F}" type="pres">
      <dgm:prSet presAssocID="{AE7874E6-28D2-43F3-91C3-A3CC98F7A880}" presName="circle6" presStyleLbl="node1" presStyleIdx="5" presStyleCnt="7"/>
      <dgm:spPr/>
    </dgm:pt>
    <dgm:pt modelId="{E298B51E-4D7D-44A2-AD3A-BED781F62C4B}" type="pres">
      <dgm:prSet presAssocID="{AE7874E6-28D2-43F3-91C3-A3CC98F7A880}" presName="rect6" presStyleLbl="alignAcc1" presStyleIdx="5" presStyleCnt="7"/>
      <dgm:spPr/>
      <dgm:t>
        <a:bodyPr/>
        <a:lstStyle/>
        <a:p>
          <a:endParaRPr lang="hr-HR"/>
        </a:p>
      </dgm:t>
    </dgm:pt>
    <dgm:pt modelId="{93EF14E0-66B3-4C69-AD88-3761B06EF40A}" type="pres">
      <dgm:prSet presAssocID="{48E0FEBF-FC06-4DE6-B126-EB3F07D8B16C}" presName="vertSpace7" presStyleLbl="node1" presStyleIdx="5" presStyleCnt="7"/>
      <dgm:spPr/>
    </dgm:pt>
    <dgm:pt modelId="{5C075A10-AEDE-41F0-A694-1B42F3534F83}" type="pres">
      <dgm:prSet presAssocID="{48E0FEBF-FC06-4DE6-B126-EB3F07D8B16C}" presName="circle7" presStyleLbl="node1" presStyleIdx="6" presStyleCnt="7"/>
      <dgm:spPr/>
    </dgm:pt>
    <dgm:pt modelId="{C2E45E98-5F2A-4F7C-BF78-20388F075C54}" type="pres">
      <dgm:prSet presAssocID="{48E0FEBF-FC06-4DE6-B126-EB3F07D8B16C}" presName="rect7" presStyleLbl="alignAcc1" presStyleIdx="6" presStyleCnt="7"/>
      <dgm:spPr/>
      <dgm:t>
        <a:bodyPr/>
        <a:lstStyle/>
        <a:p>
          <a:endParaRPr lang="hr-HR"/>
        </a:p>
      </dgm:t>
    </dgm:pt>
    <dgm:pt modelId="{C13887C4-29BE-4102-8875-0A98DFD74FD6}" type="pres">
      <dgm:prSet presAssocID="{D6F59F51-D25D-4830-AAC0-36C2034F8EAE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45D9746-A38E-4E3D-BE4F-FD95E2DEA7E7}" type="pres">
      <dgm:prSet presAssocID="{88168CFC-56E5-4D9E-A3C4-CDE054DC4448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9A3791E-AD91-4C9B-A53E-16844522EC20}" type="pres">
      <dgm:prSet presAssocID="{9907E68E-3467-4FE1-A9B3-2799801309AD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D28CC39-7695-4C16-B42E-58C079E9BCFC}" type="pres">
      <dgm:prSet presAssocID="{8FD4A0CC-992B-4C63-919E-067B8FF900FB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9A62BCD-9DE1-4CCF-A9BC-725DE1FC5B53}" type="pres">
      <dgm:prSet presAssocID="{FAE0D88C-0C71-4642-8786-18BF6BFE2131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79E077D-A704-4A05-9575-69825CEEAECA}" type="pres">
      <dgm:prSet presAssocID="{AE7874E6-28D2-43F3-91C3-A3CC98F7A880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C5D950A-83DE-4705-8255-14B3285B8E46}" type="pres">
      <dgm:prSet presAssocID="{48E0FEBF-FC06-4DE6-B126-EB3F07D8B16C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7B97D87-7342-483F-899D-37F0908868E6}" srcId="{3D75CDBA-22F2-4703-A5DE-08A3029BF553}" destId="{9907E68E-3467-4FE1-A9B3-2799801309AD}" srcOrd="2" destOrd="0" parTransId="{9B6BE3A1-BA02-4DC8-8CF2-8D8D8D40F0A3}" sibTransId="{FE58537B-D502-43EE-A2BE-277078C441D6}"/>
    <dgm:cxn modelId="{BC525AB5-48A3-471D-ADD8-ABCFA4A9A998}" type="presOf" srcId="{FAE0D88C-0C71-4642-8786-18BF6BFE2131}" destId="{9964BD49-7032-46E7-B1CF-587ECB1ABE3C}" srcOrd="0" destOrd="0" presId="urn:microsoft.com/office/officeart/2005/8/layout/target3"/>
    <dgm:cxn modelId="{7DE6D93D-B6B3-4CDA-831E-5CCB0F9DF709}" srcId="{3D75CDBA-22F2-4703-A5DE-08A3029BF553}" destId="{88168CFC-56E5-4D9E-A3C4-CDE054DC4448}" srcOrd="1" destOrd="0" parTransId="{E942126A-47AF-47B8-85A0-60143A9C6C2A}" sibTransId="{D4FA3B74-539A-46D1-80D5-0974B76939B7}"/>
    <dgm:cxn modelId="{CE0B4362-A283-44FA-A538-258EC0F46F1E}" srcId="{3D75CDBA-22F2-4703-A5DE-08A3029BF553}" destId="{AE7874E6-28D2-43F3-91C3-A3CC98F7A880}" srcOrd="5" destOrd="0" parTransId="{E759648F-6D90-48DB-A7DB-DB1EC5344116}" sibTransId="{759A769C-D5F7-471B-AE82-A37CE28299B0}"/>
    <dgm:cxn modelId="{CA4F5BE9-0D08-4465-9141-F3192E42D2D1}" type="presOf" srcId="{3D75CDBA-22F2-4703-A5DE-08A3029BF553}" destId="{F129A786-7E19-46F8-9F30-3B39A522D28B}" srcOrd="0" destOrd="0" presId="urn:microsoft.com/office/officeart/2005/8/layout/target3"/>
    <dgm:cxn modelId="{6E4BFB90-E57F-4FF8-81F1-3655DCB8E343}" srcId="{3D75CDBA-22F2-4703-A5DE-08A3029BF553}" destId="{FAE0D88C-0C71-4642-8786-18BF6BFE2131}" srcOrd="4" destOrd="0" parTransId="{69D2944E-8782-40C2-8F77-FD591DE5F7AC}" sibTransId="{DAE74320-2CCD-431C-8EC6-1C50CEB6C404}"/>
    <dgm:cxn modelId="{719F1FE0-AAC6-4B86-B576-9F3505161219}" type="presOf" srcId="{9907E68E-3467-4FE1-A9B3-2799801309AD}" destId="{372BB2BC-2131-4880-8A40-57592B69673E}" srcOrd="0" destOrd="0" presId="urn:microsoft.com/office/officeart/2005/8/layout/target3"/>
    <dgm:cxn modelId="{89E4A677-7072-4C07-BF2A-8CF0D8F41CF0}" srcId="{3D75CDBA-22F2-4703-A5DE-08A3029BF553}" destId="{D6F59F51-D25D-4830-AAC0-36C2034F8EAE}" srcOrd="0" destOrd="0" parTransId="{E3CBAA71-49C5-48C4-AADA-E51A96F8C2CF}" sibTransId="{1A046F39-8078-4E30-A988-E8FCD4440305}"/>
    <dgm:cxn modelId="{3CF1A960-87B9-458A-BC5E-B23CD1E71E0F}" type="presOf" srcId="{9907E68E-3467-4FE1-A9B3-2799801309AD}" destId="{D9A3791E-AD91-4C9B-A53E-16844522EC20}" srcOrd="1" destOrd="0" presId="urn:microsoft.com/office/officeart/2005/8/layout/target3"/>
    <dgm:cxn modelId="{B0FAA8BF-1818-4B4E-B0BE-418765783F06}" type="presOf" srcId="{FAE0D88C-0C71-4642-8786-18BF6BFE2131}" destId="{C9A62BCD-9DE1-4CCF-A9BC-725DE1FC5B53}" srcOrd="1" destOrd="0" presId="urn:microsoft.com/office/officeart/2005/8/layout/target3"/>
    <dgm:cxn modelId="{D2FC2B37-9415-46E1-982D-410B07CCAC19}" type="presOf" srcId="{88168CFC-56E5-4D9E-A3C4-CDE054DC4448}" destId="{8C0D9C5B-90B1-4B5C-AED6-38A1FB9C8208}" srcOrd="0" destOrd="0" presId="urn:microsoft.com/office/officeart/2005/8/layout/target3"/>
    <dgm:cxn modelId="{EFC1EC8E-C098-4EBF-AB15-38D9A192AAFC}" type="presOf" srcId="{AE7874E6-28D2-43F3-91C3-A3CC98F7A880}" destId="{879E077D-A704-4A05-9575-69825CEEAECA}" srcOrd="1" destOrd="0" presId="urn:microsoft.com/office/officeart/2005/8/layout/target3"/>
    <dgm:cxn modelId="{712DF76F-ECA2-48B2-9E67-0D8630C6E901}" type="presOf" srcId="{8FD4A0CC-992B-4C63-919E-067B8FF900FB}" destId="{6A1B0A87-E39C-4E76-A6CB-781FA60CBCEB}" srcOrd="0" destOrd="0" presId="urn:microsoft.com/office/officeart/2005/8/layout/target3"/>
    <dgm:cxn modelId="{BAFEDB7E-9174-4A6E-AA68-88FC72293A6E}" srcId="{3D75CDBA-22F2-4703-A5DE-08A3029BF553}" destId="{48E0FEBF-FC06-4DE6-B126-EB3F07D8B16C}" srcOrd="6" destOrd="0" parTransId="{D6C2B9FE-7A79-431E-9CD0-CF872CD8959B}" sibTransId="{0AB1F771-A232-4679-8DC5-29F49600BA10}"/>
    <dgm:cxn modelId="{28681C91-6A3D-4D3D-9824-0840DA6D80D3}" srcId="{3D75CDBA-22F2-4703-A5DE-08A3029BF553}" destId="{7CFF8E20-C79E-4E1F-A5EB-1550BB2E204A}" srcOrd="7" destOrd="0" parTransId="{05C1734F-6210-4CFF-8E2F-15F3A5426D22}" sibTransId="{92F21374-221E-476A-9DBB-E6FD78E7E31E}"/>
    <dgm:cxn modelId="{0ECD13BE-F559-4A09-B4B0-3C3E95C5CFDC}" type="presOf" srcId="{D6F59F51-D25D-4830-AAC0-36C2034F8EAE}" destId="{C13887C4-29BE-4102-8875-0A98DFD74FD6}" srcOrd="1" destOrd="0" presId="urn:microsoft.com/office/officeart/2005/8/layout/target3"/>
    <dgm:cxn modelId="{07B85303-B1B9-4439-960C-3C08277FED70}" srcId="{3D75CDBA-22F2-4703-A5DE-08A3029BF553}" destId="{8ED4B311-013F-4BB5-881D-4BB058245F34}" srcOrd="8" destOrd="0" parTransId="{7CBFB762-4C3D-49B1-8697-4F970E50C4F8}" sibTransId="{543B0624-7FC5-4CFE-817F-A1F5E694420C}"/>
    <dgm:cxn modelId="{93F0F5CB-CCA6-45D2-9FA5-D527A498E719}" type="presOf" srcId="{48E0FEBF-FC06-4DE6-B126-EB3F07D8B16C}" destId="{AC5D950A-83DE-4705-8255-14B3285B8E46}" srcOrd="1" destOrd="0" presId="urn:microsoft.com/office/officeart/2005/8/layout/target3"/>
    <dgm:cxn modelId="{502F85A0-0B7D-49D9-996D-459B4CD457F7}" srcId="{3D75CDBA-22F2-4703-A5DE-08A3029BF553}" destId="{8FD4A0CC-992B-4C63-919E-067B8FF900FB}" srcOrd="3" destOrd="0" parTransId="{36B058D8-5077-44EA-A1F7-B986F97A5B5F}" sibTransId="{279134A5-5DA5-4D56-8DDB-11044F684FEC}"/>
    <dgm:cxn modelId="{C511FF8A-3220-47C5-8233-740AD8FFC86F}" type="presOf" srcId="{48E0FEBF-FC06-4DE6-B126-EB3F07D8B16C}" destId="{C2E45E98-5F2A-4F7C-BF78-20388F075C54}" srcOrd="0" destOrd="0" presId="urn:microsoft.com/office/officeart/2005/8/layout/target3"/>
    <dgm:cxn modelId="{4E5A5101-21B3-4D88-BAEA-C63A7E896FFE}" type="presOf" srcId="{D6F59F51-D25D-4830-AAC0-36C2034F8EAE}" destId="{F76E2049-BCA5-4AB6-A6DF-DCF506C84CE9}" srcOrd="0" destOrd="0" presId="urn:microsoft.com/office/officeart/2005/8/layout/target3"/>
    <dgm:cxn modelId="{3B5B758A-E7B1-46DC-86BA-7244F498C15A}" type="presOf" srcId="{AE7874E6-28D2-43F3-91C3-A3CC98F7A880}" destId="{E298B51E-4D7D-44A2-AD3A-BED781F62C4B}" srcOrd="0" destOrd="0" presId="urn:microsoft.com/office/officeart/2005/8/layout/target3"/>
    <dgm:cxn modelId="{14734240-778F-4AB4-AEA3-C7332FFCEDFD}" type="presOf" srcId="{8FD4A0CC-992B-4C63-919E-067B8FF900FB}" destId="{8D28CC39-7695-4C16-B42E-58C079E9BCFC}" srcOrd="1" destOrd="0" presId="urn:microsoft.com/office/officeart/2005/8/layout/target3"/>
    <dgm:cxn modelId="{21A28B3A-25BB-4BC7-9E83-8FEC6B8FDEFD}" type="presOf" srcId="{88168CFC-56E5-4D9E-A3C4-CDE054DC4448}" destId="{945D9746-A38E-4E3D-BE4F-FD95E2DEA7E7}" srcOrd="1" destOrd="0" presId="urn:microsoft.com/office/officeart/2005/8/layout/target3"/>
    <dgm:cxn modelId="{FD167EAB-DED2-4C46-8443-6FA3E8F2363A}" type="presParOf" srcId="{F129A786-7E19-46F8-9F30-3B39A522D28B}" destId="{75D6C275-4149-4FA3-8455-87CE1402D307}" srcOrd="0" destOrd="0" presId="urn:microsoft.com/office/officeart/2005/8/layout/target3"/>
    <dgm:cxn modelId="{BC768A9B-6B85-4121-A84A-2794A1016BF3}" type="presParOf" srcId="{F129A786-7E19-46F8-9F30-3B39A522D28B}" destId="{8EFED5E4-E8F0-4C6A-AD66-195BB59024C3}" srcOrd="1" destOrd="0" presId="urn:microsoft.com/office/officeart/2005/8/layout/target3"/>
    <dgm:cxn modelId="{F396980B-056E-40DC-8B47-9A5F145B971A}" type="presParOf" srcId="{F129A786-7E19-46F8-9F30-3B39A522D28B}" destId="{F76E2049-BCA5-4AB6-A6DF-DCF506C84CE9}" srcOrd="2" destOrd="0" presId="urn:microsoft.com/office/officeart/2005/8/layout/target3"/>
    <dgm:cxn modelId="{7FCFD424-FDCA-4E84-ABA0-1D549B4B082F}" type="presParOf" srcId="{F129A786-7E19-46F8-9F30-3B39A522D28B}" destId="{E90E9F15-9A5D-4DE1-ACAE-21BCC98AAD52}" srcOrd="3" destOrd="0" presId="urn:microsoft.com/office/officeart/2005/8/layout/target3"/>
    <dgm:cxn modelId="{6E640872-8BC0-4B03-BFA9-2747F45B22E3}" type="presParOf" srcId="{F129A786-7E19-46F8-9F30-3B39A522D28B}" destId="{8150326E-25E4-4AE9-A2DB-33D10874FB47}" srcOrd="4" destOrd="0" presId="urn:microsoft.com/office/officeart/2005/8/layout/target3"/>
    <dgm:cxn modelId="{AA6399F2-F5B5-48E1-9653-634960A01402}" type="presParOf" srcId="{F129A786-7E19-46F8-9F30-3B39A522D28B}" destId="{8C0D9C5B-90B1-4B5C-AED6-38A1FB9C8208}" srcOrd="5" destOrd="0" presId="urn:microsoft.com/office/officeart/2005/8/layout/target3"/>
    <dgm:cxn modelId="{E970C4DB-13CB-4D32-B8F0-5DB446454248}" type="presParOf" srcId="{F129A786-7E19-46F8-9F30-3B39A522D28B}" destId="{E9665BF3-7F5F-417C-8BD2-1D5872C65669}" srcOrd="6" destOrd="0" presId="urn:microsoft.com/office/officeart/2005/8/layout/target3"/>
    <dgm:cxn modelId="{31AB2296-8A63-4317-8E16-089E2EBE3E18}" type="presParOf" srcId="{F129A786-7E19-46F8-9F30-3B39A522D28B}" destId="{793F9F95-B0AC-4706-8703-093BE24B0DCA}" srcOrd="7" destOrd="0" presId="urn:microsoft.com/office/officeart/2005/8/layout/target3"/>
    <dgm:cxn modelId="{8388C607-5D5A-4C2B-87F3-E5FB5C0411D4}" type="presParOf" srcId="{F129A786-7E19-46F8-9F30-3B39A522D28B}" destId="{372BB2BC-2131-4880-8A40-57592B69673E}" srcOrd="8" destOrd="0" presId="urn:microsoft.com/office/officeart/2005/8/layout/target3"/>
    <dgm:cxn modelId="{4D6080EC-E77C-441E-B34A-258A4515C005}" type="presParOf" srcId="{F129A786-7E19-46F8-9F30-3B39A522D28B}" destId="{3D76B749-5617-45B6-BA77-C64CB2265C49}" srcOrd="9" destOrd="0" presId="urn:microsoft.com/office/officeart/2005/8/layout/target3"/>
    <dgm:cxn modelId="{4E78DC77-B9E7-4AAE-B82E-86A892563851}" type="presParOf" srcId="{F129A786-7E19-46F8-9F30-3B39A522D28B}" destId="{92E4B010-723E-4E1E-980C-82076E0BFA5B}" srcOrd="10" destOrd="0" presId="urn:microsoft.com/office/officeart/2005/8/layout/target3"/>
    <dgm:cxn modelId="{57BAB835-7933-4B1F-8FB7-3C6F1A6B38DB}" type="presParOf" srcId="{F129A786-7E19-46F8-9F30-3B39A522D28B}" destId="{6A1B0A87-E39C-4E76-A6CB-781FA60CBCEB}" srcOrd="11" destOrd="0" presId="urn:microsoft.com/office/officeart/2005/8/layout/target3"/>
    <dgm:cxn modelId="{7546F61A-6ED7-4DE3-8B58-0DEE148834C3}" type="presParOf" srcId="{F129A786-7E19-46F8-9F30-3B39A522D28B}" destId="{904EEFF1-6A2E-41BA-BDEC-6D5ADC7F7D57}" srcOrd="12" destOrd="0" presId="urn:microsoft.com/office/officeart/2005/8/layout/target3"/>
    <dgm:cxn modelId="{64BA2914-FF0F-459D-A139-634DB4FEA9E9}" type="presParOf" srcId="{F129A786-7E19-46F8-9F30-3B39A522D28B}" destId="{FE4744B3-3A6A-4CEE-B794-4FAE4FE80ABA}" srcOrd="13" destOrd="0" presId="urn:microsoft.com/office/officeart/2005/8/layout/target3"/>
    <dgm:cxn modelId="{80B3F4AB-B60F-47B4-9927-90E12D908B44}" type="presParOf" srcId="{F129A786-7E19-46F8-9F30-3B39A522D28B}" destId="{9964BD49-7032-46E7-B1CF-587ECB1ABE3C}" srcOrd="14" destOrd="0" presId="urn:microsoft.com/office/officeart/2005/8/layout/target3"/>
    <dgm:cxn modelId="{0FB6486D-DD84-497F-993C-A71720862F5C}" type="presParOf" srcId="{F129A786-7E19-46F8-9F30-3B39A522D28B}" destId="{984EC5FC-3616-4523-B372-8A62BBEC2FE4}" srcOrd="15" destOrd="0" presId="urn:microsoft.com/office/officeart/2005/8/layout/target3"/>
    <dgm:cxn modelId="{6EEA4B3B-45DF-46AF-A092-30B7E5C2D8F6}" type="presParOf" srcId="{F129A786-7E19-46F8-9F30-3B39A522D28B}" destId="{C0E635F6-AF16-4640-9E20-450FA1A10B3F}" srcOrd="16" destOrd="0" presId="urn:microsoft.com/office/officeart/2005/8/layout/target3"/>
    <dgm:cxn modelId="{1942A966-0EFB-4828-A2A2-E84C2F0BDC99}" type="presParOf" srcId="{F129A786-7E19-46F8-9F30-3B39A522D28B}" destId="{E298B51E-4D7D-44A2-AD3A-BED781F62C4B}" srcOrd="17" destOrd="0" presId="urn:microsoft.com/office/officeart/2005/8/layout/target3"/>
    <dgm:cxn modelId="{096EF83A-34AE-4EAF-82F0-1D0EA591B7BF}" type="presParOf" srcId="{F129A786-7E19-46F8-9F30-3B39A522D28B}" destId="{93EF14E0-66B3-4C69-AD88-3761B06EF40A}" srcOrd="18" destOrd="0" presId="urn:microsoft.com/office/officeart/2005/8/layout/target3"/>
    <dgm:cxn modelId="{0AB7D2CC-32F4-4A0B-973A-C47BE90F5A52}" type="presParOf" srcId="{F129A786-7E19-46F8-9F30-3B39A522D28B}" destId="{5C075A10-AEDE-41F0-A694-1B42F3534F83}" srcOrd="19" destOrd="0" presId="urn:microsoft.com/office/officeart/2005/8/layout/target3"/>
    <dgm:cxn modelId="{EC8A2ADD-03D6-447D-B87E-51B292F3146E}" type="presParOf" srcId="{F129A786-7E19-46F8-9F30-3B39A522D28B}" destId="{C2E45E98-5F2A-4F7C-BF78-20388F075C54}" srcOrd="20" destOrd="0" presId="urn:microsoft.com/office/officeart/2005/8/layout/target3"/>
    <dgm:cxn modelId="{B46BD093-C5DF-4135-A058-16AA3A602F92}" type="presParOf" srcId="{F129A786-7E19-46F8-9F30-3B39A522D28B}" destId="{C13887C4-29BE-4102-8875-0A98DFD74FD6}" srcOrd="21" destOrd="0" presId="urn:microsoft.com/office/officeart/2005/8/layout/target3"/>
    <dgm:cxn modelId="{32698AA6-EB4A-4CD7-AA37-AD748DF72C66}" type="presParOf" srcId="{F129A786-7E19-46F8-9F30-3B39A522D28B}" destId="{945D9746-A38E-4E3D-BE4F-FD95E2DEA7E7}" srcOrd="22" destOrd="0" presId="urn:microsoft.com/office/officeart/2005/8/layout/target3"/>
    <dgm:cxn modelId="{680718E7-CBE7-4931-A187-1EF448A0C83D}" type="presParOf" srcId="{F129A786-7E19-46F8-9F30-3B39A522D28B}" destId="{D9A3791E-AD91-4C9B-A53E-16844522EC20}" srcOrd="23" destOrd="0" presId="urn:microsoft.com/office/officeart/2005/8/layout/target3"/>
    <dgm:cxn modelId="{B96C78D0-03B0-47D1-80EB-A54402D9B8E9}" type="presParOf" srcId="{F129A786-7E19-46F8-9F30-3B39A522D28B}" destId="{8D28CC39-7695-4C16-B42E-58C079E9BCFC}" srcOrd="24" destOrd="0" presId="urn:microsoft.com/office/officeart/2005/8/layout/target3"/>
    <dgm:cxn modelId="{A1B2CF1B-3602-4548-8D8E-58042CD666F2}" type="presParOf" srcId="{F129A786-7E19-46F8-9F30-3B39A522D28B}" destId="{C9A62BCD-9DE1-4CCF-A9BC-725DE1FC5B53}" srcOrd="25" destOrd="0" presId="urn:microsoft.com/office/officeart/2005/8/layout/target3"/>
    <dgm:cxn modelId="{13E04C41-7B85-4854-8104-A861CDF3D4D4}" type="presParOf" srcId="{F129A786-7E19-46F8-9F30-3B39A522D28B}" destId="{879E077D-A704-4A05-9575-69825CEEAECA}" srcOrd="26" destOrd="0" presId="urn:microsoft.com/office/officeart/2005/8/layout/target3"/>
    <dgm:cxn modelId="{D2FB1134-88CB-40D6-9286-256B5EFA8FBD}" type="presParOf" srcId="{F129A786-7E19-46F8-9F30-3B39A522D28B}" destId="{AC5D950A-83DE-4705-8255-14B3285B8E46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0BE1E-72DA-484F-8753-CC742B560938}">
      <dsp:nvSpPr>
        <dsp:cNvPr id="0" name=""/>
        <dsp:cNvSpPr/>
      </dsp:nvSpPr>
      <dsp:spPr>
        <a:xfrm>
          <a:off x="0" y="0"/>
          <a:ext cx="4114800" cy="4114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8EAD5-32D8-48F1-B4F8-70E6066CA556}">
      <dsp:nvSpPr>
        <dsp:cNvPr id="0" name=""/>
        <dsp:cNvSpPr/>
      </dsp:nvSpPr>
      <dsp:spPr>
        <a:xfrm>
          <a:off x="2057400" y="0"/>
          <a:ext cx="5715000" cy="411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Slušanje</a:t>
          </a:r>
          <a:endParaRPr lang="hr-HR" sz="1900" kern="1200" dirty="0"/>
        </a:p>
      </dsp:txBody>
      <dsp:txXfrm>
        <a:off x="2057400" y="0"/>
        <a:ext cx="5715000" cy="411479"/>
      </dsp:txXfrm>
    </dsp:sp>
    <dsp:sp modelId="{280707F2-A1A4-4260-BD75-DFAA622AA74B}">
      <dsp:nvSpPr>
        <dsp:cNvPr id="0" name=""/>
        <dsp:cNvSpPr/>
      </dsp:nvSpPr>
      <dsp:spPr>
        <a:xfrm>
          <a:off x="308609" y="411479"/>
          <a:ext cx="3497580" cy="34975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0DE45-6E6F-431C-B7FA-DD7C7F7299B1}">
      <dsp:nvSpPr>
        <dsp:cNvPr id="0" name=""/>
        <dsp:cNvSpPr/>
      </dsp:nvSpPr>
      <dsp:spPr>
        <a:xfrm>
          <a:off x="2057400" y="411479"/>
          <a:ext cx="5715000" cy="34975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Podržavanje</a:t>
          </a:r>
          <a:endParaRPr lang="hr-HR" sz="1900" kern="1200" dirty="0"/>
        </a:p>
      </dsp:txBody>
      <dsp:txXfrm>
        <a:off x="2057400" y="411479"/>
        <a:ext cx="5715000" cy="411479"/>
      </dsp:txXfrm>
    </dsp:sp>
    <dsp:sp modelId="{8295383A-334B-4986-8B63-6BFCF52DA0FD}">
      <dsp:nvSpPr>
        <dsp:cNvPr id="0" name=""/>
        <dsp:cNvSpPr/>
      </dsp:nvSpPr>
      <dsp:spPr>
        <a:xfrm>
          <a:off x="617219" y="822958"/>
          <a:ext cx="2880361" cy="28803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449D8-022E-4931-9734-D8491E7FE0F0}">
      <dsp:nvSpPr>
        <dsp:cNvPr id="0" name=""/>
        <dsp:cNvSpPr/>
      </dsp:nvSpPr>
      <dsp:spPr>
        <a:xfrm>
          <a:off x="2057400" y="822958"/>
          <a:ext cx="5715000" cy="28803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Pohvaljivanje/nagrađivanje</a:t>
          </a:r>
          <a:endParaRPr lang="hr-HR" sz="1900" kern="1200" dirty="0"/>
        </a:p>
      </dsp:txBody>
      <dsp:txXfrm>
        <a:off x="2057400" y="822958"/>
        <a:ext cx="5715000" cy="411479"/>
      </dsp:txXfrm>
    </dsp:sp>
    <dsp:sp modelId="{17D47D71-DE1D-46EE-8EE2-832BE9BA60FB}">
      <dsp:nvSpPr>
        <dsp:cNvPr id="0" name=""/>
        <dsp:cNvSpPr/>
      </dsp:nvSpPr>
      <dsp:spPr>
        <a:xfrm>
          <a:off x="925829" y="1234438"/>
          <a:ext cx="2263141" cy="22631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41E25-4819-4594-B67B-D3299400F05C}">
      <dsp:nvSpPr>
        <dsp:cNvPr id="0" name=""/>
        <dsp:cNvSpPr/>
      </dsp:nvSpPr>
      <dsp:spPr>
        <a:xfrm>
          <a:off x="2057400" y="1234438"/>
          <a:ext cx="5715000" cy="22631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Ohrabrivanje</a:t>
          </a:r>
          <a:endParaRPr lang="hr-HR" sz="1900" kern="1200" dirty="0"/>
        </a:p>
      </dsp:txBody>
      <dsp:txXfrm>
        <a:off x="2057400" y="1234438"/>
        <a:ext cx="5715000" cy="411483"/>
      </dsp:txXfrm>
    </dsp:sp>
    <dsp:sp modelId="{6E6246DB-7180-4B14-B60E-3A65FC526550}">
      <dsp:nvSpPr>
        <dsp:cNvPr id="0" name=""/>
        <dsp:cNvSpPr/>
      </dsp:nvSpPr>
      <dsp:spPr>
        <a:xfrm>
          <a:off x="1234440" y="1645921"/>
          <a:ext cx="1645918" cy="164591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BD1E0-0676-4767-B6F4-6870F5B4DB48}">
      <dsp:nvSpPr>
        <dsp:cNvPr id="0" name=""/>
        <dsp:cNvSpPr/>
      </dsp:nvSpPr>
      <dsp:spPr>
        <a:xfrm>
          <a:off x="2057400" y="1645921"/>
          <a:ext cx="5715000" cy="1645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Poštovanje</a:t>
          </a:r>
          <a:endParaRPr lang="hr-HR" sz="1900" kern="1200" dirty="0"/>
        </a:p>
      </dsp:txBody>
      <dsp:txXfrm>
        <a:off x="2057400" y="1645921"/>
        <a:ext cx="5715000" cy="411479"/>
      </dsp:txXfrm>
    </dsp:sp>
    <dsp:sp modelId="{CF31CBA4-3C0D-4183-BAEF-AB67C47F531A}">
      <dsp:nvSpPr>
        <dsp:cNvPr id="0" name=""/>
        <dsp:cNvSpPr/>
      </dsp:nvSpPr>
      <dsp:spPr>
        <a:xfrm>
          <a:off x="1543050" y="2057401"/>
          <a:ext cx="1028698" cy="10286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9877E-C368-477E-B89E-4FC4E3472D75}">
      <dsp:nvSpPr>
        <dsp:cNvPr id="0" name=""/>
        <dsp:cNvSpPr/>
      </dsp:nvSpPr>
      <dsp:spPr>
        <a:xfrm>
          <a:off x="2057400" y="2057401"/>
          <a:ext cx="5715000" cy="10286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Vjerovanje</a:t>
          </a:r>
          <a:endParaRPr lang="hr-HR" sz="1900" kern="1200" dirty="0"/>
        </a:p>
      </dsp:txBody>
      <dsp:txXfrm>
        <a:off x="2057400" y="2057401"/>
        <a:ext cx="5715000" cy="411479"/>
      </dsp:txXfrm>
    </dsp:sp>
    <dsp:sp modelId="{7673A9C3-30A7-4CB9-A570-D4540FCEEE74}">
      <dsp:nvSpPr>
        <dsp:cNvPr id="0" name=""/>
        <dsp:cNvSpPr/>
      </dsp:nvSpPr>
      <dsp:spPr>
        <a:xfrm>
          <a:off x="1851660" y="2468880"/>
          <a:ext cx="411479" cy="41147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BFFEB-CE50-4490-94A5-810D58DB517F}">
      <dsp:nvSpPr>
        <dsp:cNvPr id="0" name=""/>
        <dsp:cNvSpPr/>
      </dsp:nvSpPr>
      <dsp:spPr>
        <a:xfrm>
          <a:off x="2057400" y="2468880"/>
          <a:ext cx="5715000" cy="4114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Prihvaćanje</a:t>
          </a:r>
          <a:endParaRPr lang="hr-HR" sz="1900" kern="1200" dirty="0"/>
        </a:p>
      </dsp:txBody>
      <dsp:txXfrm>
        <a:off x="2057400" y="2468880"/>
        <a:ext cx="5715000" cy="4114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D6C275-4149-4FA3-8455-87CE1402D307}">
      <dsp:nvSpPr>
        <dsp:cNvPr id="0" name=""/>
        <dsp:cNvSpPr/>
      </dsp:nvSpPr>
      <dsp:spPr>
        <a:xfrm>
          <a:off x="0" y="0"/>
          <a:ext cx="4114800" cy="4114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E2049-BCA5-4AB6-A6DF-DCF506C84CE9}">
      <dsp:nvSpPr>
        <dsp:cNvPr id="0" name=""/>
        <dsp:cNvSpPr/>
      </dsp:nvSpPr>
      <dsp:spPr>
        <a:xfrm>
          <a:off x="2057400" y="0"/>
          <a:ext cx="5715000" cy="411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Kritiziranje</a:t>
          </a:r>
          <a:endParaRPr lang="hr-HR" sz="1900" kern="1200" dirty="0"/>
        </a:p>
      </dsp:txBody>
      <dsp:txXfrm>
        <a:off x="2057400" y="0"/>
        <a:ext cx="5715000" cy="411479"/>
      </dsp:txXfrm>
    </dsp:sp>
    <dsp:sp modelId="{8150326E-25E4-4AE9-A2DB-33D10874FB47}">
      <dsp:nvSpPr>
        <dsp:cNvPr id="0" name=""/>
        <dsp:cNvSpPr/>
      </dsp:nvSpPr>
      <dsp:spPr>
        <a:xfrm>
          <a:off x="308609" y="411479"/>
          <a:ext cx="3497580" cy="34975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D9C5B-90B1-4B5C-AED6-38A1FB9C8208}">
      <dsp:nvSpPr>
        <dsp:cNvPr id="0" name=""/>
        <dsp:cNvSpPr/>
      </dsp:nvSpPr>
      <dsp:spPr>
        <a:xfrm>
          <a:off x="2057400" y="411479"/>
          <a:ext cx="5715000" cy="34975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Okrivljavanje</a:t>
          </a:r>
          <a:endParaRPr lang="hr-HR" sz="1900" kern="1200" dirty="0"/>
        </a:p>
      </dsp:txBody>
      <dsp:txXfrm>
        <a:off x="2057400" y="411479"/>
        <a:ext cx="5715000" cy="411479"/>
      </dsp:txXfrm>
    </dsp:sp>
    <dsp:sp modelId="{793F9F95-B0AC-4706-8703-093BE24B0DCA}">
      <dsp:nvSpPr>
        <dsp:cNvPr id="0" name=""/>
        <dsp:cNvSpPr/>
      </dsp:nvSpPr>
      <dsp:spPr>
        <a:xfrm>
          <a:off x="617219" y="822958"/>
          <a:ext cx="2880361" cy="28803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B2BC-2131-4880-8A40-57592B69673E}">
      <dsp:nvSpPr>
        <dsp:cNvPr id="0" name=""/>
        <dsp:cNvSpPr/>
      </dsp:nvSpPr>
      <dsp:spPr>
        <a:xfrm>
          <a:off x="2057400" y="822958"/>
          <a:ext cx="5715000" cy="28803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Prijetnje</a:t>
          </a:r>
          <a:endParaRPr lang="hr-HR" sz="1900" kern="1200" dirty="0"/>
        </a:p>
      </dsp:txBody>
      <dsp:txXfrm>
        <a:off x="2057400" y="822958"/>
        <a:ext cx="5715000" cy="411479"/>
      </dsp:txXfrm>
    </dsp:sp>
    <dsp:sp modelId="{92E4B010-723E-4E1E-980C-82076E0BFA5B}">
      <dsp:nvSpPr>
        <dsp:cNvPr id="0" name=""/>
        <dsp:cNvSpPr/>
      </dsp:nvSpPr>
      <dsp:spPr>
        <a:xfrm>
          <a:off x="925829" y="1234438"/>
          <a:ext cx="2263141" cy="22631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B0A87-E39C-4E76-A6CB-781FA60CBCEB}">
      <dsp:nvSpPr>
        <dsp:cNvPr id="0" name=""/>
        <dsp:cNvSpPr/>
      </dsp:nvSpPr>
      <dsp:spPr>
        <a:xfrm>
          <a:off x="2057400" y="1234438"/>
          <a:ext cx="5715000" cy="22631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Kažnjavanje </a:t>
          </a:r>
          <a:endParaRPr lang="hr-HR" sz="1900" kern="1200" dirty="0"/>
        </a:p>
      </dsp:txBody>
      <dsp:txXfrm>
        <a:off x="2057400" y="1234438"/>
        <a:ext cx="5715000" cy="411483"/>
      </dsp:txXfrm>
    </dsp:sp>
    <dsp:sp modelId="{FE4744B3-3A6A-4CEE-B794-4FAE4FE80ABA}">
      <dsp:nvSpPr>
        <dsp:cNvPr id="0" name=""/>
        <dsp:cNvSpPr/>
      </dsp:nvSpPr>
      <dsp:spPr>
        <a:xfrm>
          <a:off x="1234440" y="1645921"/>
          <a:ext cx="1645918" cy="164591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4BD49-7032-46E7-B1CF-587ECB1ABE3C}">
      <dsp:nvSpPr>
        <dsp:cNvPr id="0" name=""/>
        <dsp:cNvSpPr/>
      </dsp:nvSpPr>
      <dsp:spPr>
        <a:xfrm>
          <a:off x="2057400" y="1645921"/>
          <a:ext cx="5715000" cy="1645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Potkupljivanje</a:t>
          </a:r>
          <a:endParaRPr lang="hr-HR" sz="1900" kern="1200" dirty="0"/>
        </a:p>
      </dsp:txBody>
      <dsp:txXfrm>
        <a:off x="2057400" y="1645921"/>
        <a:ext cx="5715000" cy="411479"/>
      </dsp:txXfrm>
    </dsp:sp>
    <dsp:sp modelId="{C0E635F6-AF16-4640-9E20-450FA1A10B3F}">
      <dsp:nvSpPr>
        <dsp:cNvPr id="0" name=""/>
        <dsp:cNvSpPr/>
      </dsp:nvSpPr>
      <dsp:spPr>
        <a:xfrm>
          <a:off x="1543050" y="2057401"/>
          <a:ext cx="1028698" cy="10286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8B51E-4D7D-44A2-AD3A-BED781F62C4B}">
      <dsp:nvSpPr>
        <dsp:cNvPr id="0" name=""/>
        <dsp:cNvSpPr/>
      </dsp:nvSpPr>
      <dsp:spPr>
        <a:xfrm>
          <a:off x="2057400" y="2057401"/>
          <a:ext cx="5715000" cy="10286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Žaljenje</a:t>
          </a:r>
          <a:endParaRPr lang="hr-HR" sz="1900" kern="1200" dirty="0"/>
        </a:p>
      </dsp:txBody>
      <dsp:txXfrm>
        <a:off x="2057400" y="2057401"/>
        <a:ext cx="5715000" cy="411479"/>
      </dsp:txXfrm>
    </dsp:sp>
    <dsp:sp modelId="{5C075A10-AEDE-41F0-A694-1B42F3534F83}">
      <dsp:nvSpPr>
        <dsp:cNvPr id="0" name=""/>
        <dsp:cNvSpPr/>
      </dsp:nvSpPr>
      <dsp:spPr>
        <a:xfrm>
          <a:off x="1851660" y="2468880"/>
          <a:ext cx="411479" cy="41147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45E98-5F2A-4F7C-BF78-20388F075C54}">
      <dsp:nvSpPr>
        <dsp:cNvPr id="0" name=""/>
        <dsp:cNvSpPr/>
      </dsp:nvSpPr>
      <dsp:spPr>
        <a:xfrm>
          <a:off x="2057400" y="2468880"/>
          <a:ext cx="5715000" cy="4114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Prigovaranje</a:t>
          </a:r>
          <a:endParaRPr lang="hr-HR" sz="1900" kern="1200" dirty="0"/>
        </a:p>
      </dsp:txBody>
      <dsp:txXfrm>
        <a:off x="2057400" y="2468880"/>
        <a:ext cx="5715000" cy="411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14C21-265A-49A4-92E8-F0FEA41EB4AA}" type="datetimeFigureOut">
              <a:rPr lang="hr-HR" smtClean="0"/>
              <a:t>15.5.2013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7635B-9247-446B-8A51-C9A30EA9804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3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4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5143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514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-898525"/>
            <a:ext cx="7772400" cy="3382963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hr-HR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hr-HR"/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BF30CB1-C1F7-4C0F-912B-7A471B09FBF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986A4-C52A-452E-B7C2-788C9406413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3E7D3-798D-4843-BCF4-B0D668DD03E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41D2F1-90F8-4CE9-A633-3DCA14639D5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8AAED-B767-4D28-AF99-5ED5325C6CE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36C4E-E30E-4F07-AFA6-D54F548F31F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FDCAE-65A7-4C4F-89FB-4E1511D6B41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9DC8-538B-41F4-BAFC-DE5D6DF864D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367B0-CDF3-408B-ADB1-1A436B9A896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D3F7B-18F1-489E-877A-516DA5CB7C9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F4F32-129E-4E4E-9238-2410758AA6B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9DD48-2CD6-439D-AD1B-2BFDB37B790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BFFFF"/>
            </a:gs>
            <a:gs pos="50000">
              <a:srgbClr val="FFFFFF"/>
            </a:gs>
            <a:gs pos="100000">
              <a:srgbClr val="EBFFFF"/>
            </a:gs>
          </a:gsLst>
          <a:lin ang="540000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335AF4D5-E109-4072-A915-F6B720E6EB5E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Jokerman" pitchFamily="82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Jokerman" pitchFamily="82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Jokerman" pitchFamily="82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Jokerman" pitchFamily="8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Jokerman" pitchFamily="8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Jokerman" pitchFamily="8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Jokerman" pitchFamily="8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Jokerman" pitchFamily="8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332656"/>
            <a:ext cx="8694043" cy="1938992"/>
          </a:xfrm>
        </p:spPr>
        <p:txBody>
          <a:bodyPr/>
          <a:lstStyle/>
          <a:p>
            <a:pPr algn="ctr"/>
            <a:r>
              <a:rPr lang="hr-HR" sz="6000" dirty="0" smtClean="0"/>
              <a:t>            BITI  DOBAR</a:t>
            </a:r>
            <a:br>
              <a:rPr lang="hr-HR" sz="6000" dirty="0" smtClean="0"/>
            </a:br>
            <a:r>
              <a:rPr lang="hr-HR" sz="6000" dirty="0" smtClean="0"/>
              <a:t>             UČITELJ</a:t>
            </a:r>
            <a:endParaRPr lang="en-US" sz="6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9957" y="3635732"/>
            <a:ext cx="829850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Županijsko stručno vijeće učitelja razredne nastave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2800" kern="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Kaptol, 15. svibnja 2013.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sz="2800" kern="0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Marina </a:t>
            </a:r>
            <a:r>
              <a:rPr kumimoji="0" lang="hr-H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Raspović</a:t>
            </a: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, </a:t>
            </a:r>
            <a:r>
              <a:rPr kumimoji="0" lang="hr-H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mag</a:t>
            </a:r>
            <a:r>
              <a:rPr kumimoji="0" lang="hr-H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., pedagoginja</a:t>
            </a:r>
            <a:r>
              <a:rPr kumimoji="0" lang="hr-HR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OŠ Vilima </a:t>
            </a:r>
            <a:r>
              <a:rPr kumimoji="0" lang="hr-HR" sz="28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Korajca</a:t>
            </a:r>
            <a:r>
              <a:rPr kumimoji="0" lang="hr-HR" sz="28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, Kaptol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6" name="Slika 3" descr="ucenje10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08288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7973963" cy="1339552"/>
          </a:xfrm>
          <a:solidFill>
            <a:schemeClr val="hlink"/>
          </a:solidFill>
        </p:spPr>
        <p:txBody>
          <a:bodyPr/>
          <a:lstStyle/>
          <a:p>
            <a:r>
              <a:rPr lang="hr-HR" dirty="0" smtClean="0"/>
              <a:t>Potreba za zabavom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Zabavljajući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se s učenicima u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učionici u odnos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unosimo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radost, bliskost,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aktivnost,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motivaciju, pozitivnu energiju.</a:t>
            </a:r>
          </a:p>
          <a:p>
            <a:pPr algn="ctr"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Učimo učenike da postoji vrijeme za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SMIJEH i zabavu čime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sadržajno obogaćujemo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školski život naše djece.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hr-HR" dirty="0" smtClean="0"/>
          </a:p>
          <a:p>
            <a:pPr>
              <a:buNone/>
            </a:pP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Slika 3" descr="ucenj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88640"/>
            <a:ext cx="2483768" cy="1628775"/>
          </a:xfrm>
          <a:prstGeom prst="rect">
            <a:avLst/>
          </a:prstGeom>
        </p:spPr>
      </p:pic>
      <p:pic>
        <p:nvPicPr>
          <p:cNvPr id="5" name="Slika 4" descr="ucenic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3356992"/>
            <a:ext cx="21336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Potreba za zabavom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SMIJEH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– smanjuje posljedice stresa, jača imunološki sustav i obogaćuje odnose s drugim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ljudima.</a:t>
            </a:r>
          </a:p>
          <a:p>
            <a:pPr algn="ctr"/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Istraživanja pokazuju da je jedan od znakova mentalnog propadanja kod starijih ljudi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prestanak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zanimanja za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zabavu.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Slika 3" descr="prava djec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797152"/>
            <a:ext cx="22860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Potreba za pripadanjem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Ljubav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, prisnost, nježnost, uzajamnost,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podrška,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zajedništvo,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suradnja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sudjelovanje.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Zadovoljavamo je u odnosu s članovima obitelji, prijateljima, suradnicima,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susjedima                            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… prijateljima i učiteljima u školi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 okviru ove potrebe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razmjenjujemo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osjećaje, doživljaje,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aktivnosti…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Slika 5" descr="Dvoj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7736" y="4000500"/>
            <a:ext cx="2001645" cy="2668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Potreba za pripadanjem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Teško je zamisliti osobu koja nije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nikada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doživjela nijedan oblik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pripadanja ili osobu koja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bi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dobrovoljno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odustala od nje. 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Osjećaj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pripadnosti i potrebu za pripadanjem možemo zadovoljiti isključivo u interakciji i izgradnji odnosa s drugim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osobama.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Slika 5" descr="roditelji-i-dje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5928360"/>
            <a:ext cx="1152144" cy="929640"/>
          </a:xfrm>
          <a:prstGeom prst="rect">
            <a:avLst/>
          </a:prstGeom>
        </p:spPr>
      </p:pic>
      <p:pic>
        <p:nvPicPr>
          <p:cNvPr id="7" name="Slika 6" descr="zagrlja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1772816"/>
            <a:ext cx="2288521" cy="3304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Potreba za pripadanjem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8244408" cy="4968552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Primanje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+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davanje = ravnoteža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(nužna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 uspostavu i očuvanje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odnosa).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Odnos u kojem samo primamo/dajemo gubi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kvalitetu.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Što dajemo našim učenicima? Kakvog raspoloženja ulazimo u školu, učionicu…? Kako se odnosimo prema kolegama?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    Ponašanje učenika je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</a:rPr>
              <a:t>odraz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    učiteljskog odnosa prema njima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Slika 4" descr="MPj04090480000[1]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5013177"/>
            <a:ext cx="2460305" cy="1637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Potreba za moći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8244408" cy="4968552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Može nas potaknuti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da nastojimo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</a:rPr>
              <a:t>nadvladati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druge.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Jačanje sebe 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svojih potencijala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(usvajanje više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znanja, više vještina,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više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sposobnosti, kompetencija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…).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Poboljšavanje i obogaćivanje odnosa s drugim osobama.</a:t>
            </a:r>
          </a:p>
          <a:p>
            <a:pPr algn="ctr"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RAD NA SEBI.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        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Slika 6" descr="ucenje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116632"/>
            <a:ext cx="1343025" cy="1562100"/>
          </a:xfrm>
          <a:prstGeom prst="rect">
            <a:avLst/>
          </a:prstGeom>
        </p:spPr>
      </p:pic>
      <p:pic>
        <p:nvPicPr>
          <p:cNvPr id="8" name="Slika 7" descr="ucenik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686300"/>
            <a:ext cx="2105025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4572000" cy="1339552"/>
          </a:xfrm>
          <a:solidFill>
            <a:schemeClr val="hlink"/>
          </a:solidFill>
        </p:spPr>
        <p:txBody>
          <a:bodyPr/>
          <a:lstStyle/>
          <a:p>
            <a:pPr algn="r"/>
            <a:r>
              <a:rPr lang="hr-HR" dirty="0" smtClean="0"/>
              <a:t>Potreba za moći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8244408" cy="4968552"/>
          </a:xfrm>
        </p:spPr>
        <p:txBody>
          <a:bodyPr/>
          <a:lstStyle/>
          <a:p>
            <a:pPr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Ukoliko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se osjećamo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moćno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jer smo se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izvještili</a:t>
            </a:r>
          </a:p>
          <a:p>
            <a:pPr algn="ctr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 nekoj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aktivnosti ili području na način da smo poboljšali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kvalitetu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vlastitog i tuđih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života, onda potreba za moći dobiva vrijednost i za nas i za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druge.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Moćniji smo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ukoliko smo svoja znanja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vještine i sposobnosti spremni dijeliti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drugima.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Slika 3" descr="izre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1592" y="188640"/>
            <a:ext cx="3672408" cy="2740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Potreba za moći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0"/>
            <a:ext cx="8244408" cy="5112568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Moćniji smo ako smo plemenitiji, tolerantniji, suosjećajniji, velikodušniji, humaniji i prema našim učenicima, kolegama…– iako baš tu najčešće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zakažemo.</a:t>
            </a:r>
          </a:p>
          <a:p>
            <a:pPr algn="ctr"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Može biti pogubna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 odnose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ukoliko ostale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ljude tjeramo da nam se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</a:rPr>
              <a:t>podrede.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li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 natjecanju tko je u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odnosu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jadniji, siromašniji, bolesniji, usamljeniji </a:t>
            </a:r>
          </a:p>
          <a:p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7" descr="s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0648"/>
            <a:ext cx="1439863" cy="1366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Psihičke potrebe – utjecaj na odnose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Može se dogoditi da u nekom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našem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odnosu dominira jedna potreba. Ako </a:t>
            </a:r>
            <a:r>
              <a:rPr lang="hr-HR" sz="2800" dirty="0" err="1" smtClean="0">
                <a:solidFill>
                  <a:schemeClr val="tx2">
                    <a:lumMod val="75000"/>
                  </a:schemeClr>
                </a:solidFill>
              </a:rPr>
              <a:t>npr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. zadovoljavate potrebu za moći,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a istodobno ne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i potrebu za zabavom, slobodom i pripadnošću –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nismo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osoba u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ravnoteži.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15616" y="332656"/>
            <a:ext cx="7772400" cy="133955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hr-HR" sz="4400" dirty="0" smtClean="0">
                <a:solidFill>
                  <a:schemeClr val="tx2">
                    <a:lumMod val="75000"/>
                  </a:schemeClr>
                </a:solidFill>
              </a:rPr>
              <a:t>Psihičke potrebe – utjecaj na odnose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Slika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149080"/>
            <a:ext cx="4088935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endParaRPr lang="hr-HR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Upitajte učenike </a:t>
            </a:r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kako bi definirali dobrog učitelja?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76672"/>
            <a:ext cx="7772400" cy="1143000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“Dobar” učitelj?</a:t>
            </a:r>
            <a:endParaRPr lang="en-US" dirty="0"/>
          </a:p>
        </p:txBody>
      </p:sp>
      <p:pic>
        <p:nvPicPr>
          <p:cNvPr id="5" name="Slika 4" descr="kra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629150"/>
            <a:ext cx="8244408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73163" y="1052736"/>
            <a:ext cx="7772400" cy="5043264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“Svaki učitelj koji radi na sebi i pita se je li dobar učitelj </a:t>
            </a:r>
            <a:endParaRPr lang="hr-HR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zasigurno JEST dobar učitelj”.</a:t>
            </a:r>
          </a:p>
          <a:p>
            <a:endParaRPr lang="hr-HR" dirty="0"/>
          </a:p>
        </p:txBody>
      </p:sp>
      <p:pic>
        <p:nvPicPr>
          <p:cNvPr id="4" name="Slika 3" descr="cur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81128"/>
            <a:ext cx="4392488" cy="199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skolsko_dije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351510"/>
            <a:ext cx="3491880" cy="3506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Učitelj koji uravnoteženo zadovoljava svoje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potrebe jer lakše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i jednostavnije tome poučava svoje učenike.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Uravnoteženo zadovoljavati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svoje potrebe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ne znači da više nikada nećemo izgubiti ravnotežu.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To znači preuzeti odgovornost za načine njihova zadovoljavanja, težiti njihovu uravnoteženju i tome podučavati svoje učenike.</a:t>
            </a:r>
          </a:p>
          <a:p>
            <a:endParaRPr lang="hr-HR" dirty="0" smtClean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hr-HR" sz="3600" dirty="0" smtClean="0"/>
              <a:t>D</a:t>
            </a:r>
            <a:r>
              <a:rPr lang="hr-HR" sz="3600" dirty="0" smtClean="0"/>
              <a:t>obar </a:t>
            </a:r>
            <a:r>
              <a:rPr lang="hr-HR" sz="3600" dirty="0" smtClean="0"/>
              <a:t>učitelj </a:t>
            </a:r>
            <a:r>
              <a:rPr lang="hr-HR" sz="3600" dirty="0" smtClean="0"/>
              <a:t>…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hr-HR" dirty="0" smtClean="0"/>
              <a:t>…</a:t>
            </a:r>
            <a:r>
              <a:rPr lang="hr-HR" dirty="0" smtClean="0"/>
              <a:t> </a:t>
            </a:r>
            <a:r>
              <a:rPr lang="hr-HR" sz="4000" dirty="0" smtClean="0"/>
              <a:t>prakticira djelotvorne odgojne postupke!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173163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hr-HR" dirty="0" smtClean="0"/>
              <a:t>Nedjelotvorni odgojni postupci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1173163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1800" dirty="0"/>
          </a:p>
        </p:txBody>
      </p:sp>
      <p:pic>
        <p:nvPicPr>
          <p:cNvPr id="6" name="Slika 5" descr="izre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-40398"/>
            <a:ext cx="6695043" cy="6829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73163" y="1052736"/>
            <a:ext cx="7772400" cy="5043264"/>
          </a:xfrm>
        </p:spPr>
        <p:txBody>
          <a:bodyPr/>
          <a:lstStyle/>
          <a:p>
            <a:pPr algn="ctr">
              <a:buNone/>
            </a:pP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Slika 3" descr="73924_143376545712972_137925206258106_275467_7218031_n-420x2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412776"/>
            <a:ext cx="8050390" cy="5328592"/>
          </a:xfrm>
          <a:prstGeom prst="rect">
            <a:avLst/>
          </a:prstGeom>
        </p:spPr>
      </p:pic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87624" y="260648"/>
            <a:ext cx="7772400" cy="1143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hr-HR" dirty="0" smtClean="0"/>
              <a:t>Najbolji učitelj je….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Biti učitelj/</a:t>
            </a:r>
            <a:r>
              <a:rPr lang="hr-HR" dirty="0" err="1" smtClean="0"/>
              <a:t>ica</a:t>
            </a:r>
            <a:r>
              <a:rPr lang="hr-HR" dirty="0" smtClean="0"/>
              <a:t> – posao </a:t>
            </a:r>
            <a:r>
              <a:rPr lang="hr-HR" dirty="0" smtClean="0"/>
              <a:t>ili…?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628800"/>
            <a:ext cx="8172400" cy="5112568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           “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Po cijele dane poučavam djecu</a:t>
            </a:r>
          </a:p>
          <a:p>
            <a:pPr>
              <a:buNone/>
            </a:pPr>
            <a:r>
              <a:rPr lang="hr-HR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i svakodnevno se borim s njima. </a:t>
            </a:r>
          </a:p>
          <a:p>
            <a:pPr>
              <a:buNone/>
            </a:pPr>
            <a:r>
              <a:rPr lang="hr-HR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  Dolazim na posao i mukotrpno </a:t>
            </a:r>
          </a:p>
          <a:p>
            <a:pPr>
              <a:buNone/>
            </a:pPr>
            <a:r>
              <a:rPr lang="hr-HR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 radim. Ulažem mnogo energije,</a:t>
            </a:r>
          </a:p>
          <a:p>
            <a:pPr>
              <a:buNone/>
            </a:pPr>
            <a:r>
              <a:rPr lang="hr-HR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truda i vremena u svoj posao. Jedino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zadovoljstvo mi predstavlja činjenica da će uskoro praznici. Tješi me i to da ću svoju mirovinu dočekati radeći u školi jer su mi 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posao i plaća relativno sigurni”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                      (učiteljica, 25 g. staža)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None/>
            </a:pP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Slika 3" descr="stroga učitelj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6175" y="1628800"/>
            <a:ext cx="1647825" cy="2771775"/>
          </a:xfrm>
          <a:prstGeom prst="rect">
            <a:avLst/>
          </a:prstGeom>
        </p:spPr>
      </p:pic>
      <p:pic>
        <p:nvPicPr>
          <p:cNvPr id="5" name="Slika 4" descr="lju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2420888"/>
            <a:ext cx="1222278" cy="1206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           Biti učitelj/</a:t>
            </a:r>
            <a:r>
              <a:rPr lang="hr-HR" dirty="0" err="1" smtClean="0"/>
              <a:t>ica</a:t>
            </a:r>
            <a:r>
              <a:rPr lang="hr-HR" dirty="0" smtClean="0"/>
              <a:t> – </a:t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        </a:t>
            </a:r>
            <a:r>
              <a:rPr lang="hr-HR" dirty="0" smtClean="0"/>
              <a:t>…</a:t>
            </a:r>
            <a:r>
              <a:rPr lang="hr-HR" dirty="0" smtClean="0"/>
              <a:t> </a:t>
            </a:r>
            <a:r>
              <a:rPr lang="hr-HR" dirty="0" smtClean="0"/>
              <a:t>ili poziv?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pPr algn="ctr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“Ja radim u školi i mislim na djecu koja će u njoj</a:t>
            </a:r>
          </a:p>
          <a:p>
            <a:pPr algn="ctr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živjeti. Mislim kako  će se radovati kada prvi puta</a:t>
            </a:r>
          </a:p>
          <a:p>
            <a:pPr algn="ctr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ugledaju svoju učionicu. Mislim kako će plakati</a:t>
            </a:r>
          </a:p>
          <a:p>
            <a:pPr algn="ctr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kad se u četvrtom razredu budemo rastajali. </a:t>
            </a:r>
          </a:p>
          <a:p>
            <a:pPr algn="ctr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Mislim na djecu koja će u njoj rasti. Mislim o</a:t>
            </a:r>
          </a:p>
          <a:p>
            <a:pPr algn="ctr">
              <a:buNone/>
            </a:pPr>
            <a:r>
              <a:rPr lang="hr-HR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 generacijama koje će svoju </a:t>
            </a:r>
          </a:p>
          <a:p>
            <a:pPr algn="ctr">
              <a:buNone/>
            </a:pPr>
            <a:r>
              <a:rPr lang="hr-HR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 učionicu uređivati i smatrati je</a:t>
            </a:r>
          </a:p>
          <a:p>
            <a:pPr algn="ctr">
              <a:buNone/>
            </a:pPr>
            <a:r>
              <a:rPr lang="hr-HR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svojim domom </a:t>
            </a:r>
          </a:p>
          <a:p>
            <a:pPr algn="ctr">
              <a:buNone/>
            </a:pPr>
            <a:r>
              <a:rPr lang="hr-HR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(učiteljica, 25 g. staža)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None/>
            </a:pP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Slika 5" descr="pjes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16632"/>
            <a:ext cx="2362200" cy="1933575"/>
          </a:xfrm>
          <a:prstGeom prst="rect">
            <a:avLst/>
          </a:prstGeom>
        </p:spPr>
      </p:pic>
      <p:pic>
        <p:nvPicPr>
          <p:cNvPr id="7" name="Slika 6" descr="uciteljica.jpg-pozi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4481030"/>
            <a:ext cx="2664296" cy="2376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Pedagoško djelovanje  kroz prizmu psihičkih potreba        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Odnosi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u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društvu (i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u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školi)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se temelje na pokušaju zadovoljenja 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određenih potreba:</a:t>
            </a:r>
            <a:endParaRPr lang="hr-H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potrebe za slobodnom,</a:t>
            </a:r>
          </a:p>
          <a:p>
            <a:pPr lvl="1"/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otrebe za zabavom, </a:t>
            </a:r>
          </a:p>
          <a:p>
            <a:pPr lvl="1"/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otreba za pripadanjem, </a:t>
            </a:r>
          </a:p>
          <a:p>
            <a:pPr lvl="1"/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potrebe za moći.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Slika 8" descr="PROVJE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5524500"/>
            <a:ext cx="2257425" cy="1333500"/>
          </a:xfrm>
          <a:prstGeom prst="rect">
            <a:avLst/>
          </a:prstGeom>
        </p:spPr>
      </p:pic>
      <p:pic>
        <p:nvPicPr>
          <p:cNvPr id="7" name="Slika 6" descr="ucenje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573016"/>
            <a:ext cx="2238375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0648"/>
            <a:ext cx="8045971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Potreba za slobodom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Zadovoljavamo je u o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bitelji, s prijateljima, na radnom mjestu, u stvaralaštvu,                              u govoru, mislima, djelovanju…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Potreba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tijela i potreba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duha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“Imati slobodne ruke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Ili “slobodan duh u slobodnom tijelu”?</a:t>
            </a:r>
          </a:p>
          <a:p>
            <a:pPr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Slika 7" descr="uspje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4904995"/>
            <a:ext cx="2448272" cy="1632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Potreba za slobodom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Dilema: Učenik “pod staklenim zvonom” ili?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Strah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od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zlouporabe zadovoljenja potrebe za slobodom (nedisciplina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, neprimjerena ponašanja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….).</a:t>
            </a:r>
          </a:p>
          <a:p>
            <a:pPr>
              <a:buNone/>
            </a:pP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Možda se to i dogodi, no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ako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s učenicima izgradimo iskren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odnos, </a:t>
            </a:r>
            <a:r>
              <a:rPr lang="hr-HR" sz="2800" dirty="0" err="1" smtClean="0">
                <a:solidFill>
                  <a:schemeClr val="tx2">
                    <a:lumMod val="75000"/>
                  </a:schemeClr>
                </a:solidFill>
              </a:rPr>
              <a:t>odnos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pun podrške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izgledi za to su znatno manji.</a:t>
            </a: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Slika 4" descr="7084_dete_i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4853" y="3429000"/>
            <a:ext cx="3079147" cy="3274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Potreba za slobodom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Sloboda koju dajemo učenicima mora biti u skladu s njihovim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uzrastom i sposobnostima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Poučavanjem učenika zadovoljenju potrebe za slobodom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na kvalitetan način, postižemo jedan od najviših ciljeva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odgoja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pomažemo mu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da postane samostalna i odgovorna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osoba.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Osiguravamo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li optimalne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uvjete za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ispunjenje potrebe za slobodom kod svojih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učenika (dajemo li im slobodu izbora teme, aktivnosti, </a:t>
            </a:r>
            <a:r>
              <a:rPr lang="hr-HR" sz="2800" dirty="0" err="1" smtClean="0">
                <a:solidFill>
                  <a:schemeClr val="tx2">
                    <a:lumMod val="75000"/>
                  </a:schemeClr>
                </a:solidFill>
              </a:rPr>
              <a:t>mišljenja.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.)?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60648"/>
            <a:ext cx="7772400" cy="1339552"/>
          </a:xfrm>
          <a:solidFill>
            <a:schemeClr val="hlink"/>
          </a:solidFill>
        </p:spPr>
        <p:txBody>
          <a:bodyPr/>
          <a:lstStyle/>
          <a:p>
            <a:pPr algn="ctr"/>
            <a:r>
              <a:rPr lang="hr-HR" dirty="0" smtClean="0"/>
              <a:t>           Potreba </a:t>
            </a:r>
            <a:r>
              <a:rPr lang="hr-HR" dirty="0" smtClean="0"/>
              <a:t>za zabavom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244408" cy="4752528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Zabavljamo se: uređujući prostor u kojem živimo (dom, </a:t>
            </a:r>
            <a:r>
              <a:rPr lang="hr-HR" sz="2800" dirty="0" err="1" smtClean="0">
                <a:solidFill>
                  <a:schemeClr val="tx2">
                    <a:lumMod val="75000"/>
                  </a:schemeClr>
                </a:solidFill>
              </a:rPr>
              <a:t>učionica.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.),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družeći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se s prijateljima, kolegama, članovima obitelji, gledajući TV, slušajući glazbu, čitajući knjige, njegujući vrt, kroz igru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U svakom kvalitetnom odnosu mora biti zabave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humora.</a:t>
            </a:r>
          </a:p>
          <a:p>
            <a:pPr algn="ctr"/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      “Punimo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baterije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</a:rPr>
              <a:t>”.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hr-H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s29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7675" y="4694238"/>
            <a:ext cx="1076325" cy="2163762"/>
          </a:xfrm>
          <a:prstGeom prst="rect">
            <a:avLst/>
          </a:prstGeom>
          <a:noFill/>
        </p:spPr>
      </p:pic>
      <p:pic>
        <p:nvPicPr>
          <p:cNvPr id="5" name="Picture 5" descr="s8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725144"/>
            <a:ext cx="1095375" cy="2038350"/>
          </a:xfrm>
          <a:prstGeom prst="rect">
            <a:avLst/>
          </a:prstGeom>
          <a:noFill/>
        </p:spPr>
      </p:pic>
      <p:pic>
        <p:nvPicPr>
          <p:cNvPr id="6" name="Slika 5" descr="DJEC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188640"/>
            <a:ext cx="1856859" cy="1789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theme/theme1.xml><?xml version="1.0" encoding="utf-8"?>
<a:theme xmlns:a="http://schemas.openxmlformats.org/drawingml/2006/main" name="Dad`s Tie">
  <a:themeElements>
    <a:clrScheme name="Dad`s Tie 10">
      <a:dk1>
        <a:srgbClr val="000000"/>
      </a:dk1>
      <a:lt1>
        <a:srgbClr val="DFFFEF"/>
      </a:lt1>
      <a:dk2>
        <a:srgbClr val="666633"/>
      </a:dk2>
      <a:lt2>
        <a:srgbClr val="33CC33"/>
      </a:lt2>
      <a:accent1>
        <a:srgbClr val="669900"/>
      </a:accent1>
      <a:accent2>
        <a:srgbClr val="0000FF"/>
      </a:accent2>
      <a:accent3>
        <a:srgbClr val="ECFFF6"/>
      </a:accent3>
      <a:accent4>
        <a:srgbClr val="000000"/>
      </a:accent4>
      <a:accent5>
        <a:srgbClr val="B8CAAA"/>
      </a:accent5>
      <a:accent6>
        <a:srgbClr val="0000E7"/>
      </a:accent6>
      <a:hlink>
        <a:srgbClr val="CCFFCC"/>
      </a:hlink>
      <a:folHlink>
        <a:srgbClr val="D6DEB2"/>
      </a:folHlink>
    </a:clrScheme>
    <a:fontScheme name="Dad`s Tie">
      <a:majorFont>
        <a:latin typeface="Joker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Jokerman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Jokerman" pitchFamily="82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7">
        <a:dk1>
          <a:srgbClr val="000000"/>
        </a:dk1>
        <a:lt1>
          <a:srgbClr val="FFFFFF"/>
        </a:lt1>
        <a:dk2>
          <a:srgbClr val="666633"/>
        </a:dk2>
        <a:lt2>
          <a:srgbClr val="EEF408"/>
        </a:lt2>
        <a:accent1>
          <a:srgbClr val="33CC33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8A5C2D"/>
        </a:accent6>
        <a:hlink>
          <a:srgbClr val="99FF66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8">
        <a:dk1>
          <a:srgbClr val="000000"/>
        </a:dk1>
        <a:lt1>
          <a:srgbClr val="FFFFFF"/>
        </a:lt1>
        <a:dk2>
          <a:srgbClr val="666633"/>
        </a:dk2>
        <a:lt2>
          <a:srgbClr val="EEF408"/>
        </a:lt2>
        <a:accent1>
          <a:srgbClr val="33CC33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8A00"/>
        </a:accent6>
        <a:hlink>
          <a:srgbClr val="99FF66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9">
        <a:dk1>
          <a:srgbClr val="000000"/>
        </a:dk1>
        <a:lt1>
          <a:srgbClr val="FFFFFF"/>
        </a:lt1>
        <a:dk2>
          <a:srgbClr val="666633"/>
        </a:dk2>
        <a:lt2>
          <a:srgbClr val="33CC33"/>
        </a:lt2>
        <a:accent1>
          <a:srgbClr val="669900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B8CAAA"/>
        </a:accent5>
        <a:accent6>
          <a:srgbClr val="0000E7"/>
        </a:accent6>
        <a:hlink>
          <a:srgbClr val="CCFFCC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10">
        <a:dk1>
          <a:srgbClr val="000000"/>
        </a:dk1>
        <a:lt1>
          <a:srgbClr val="DFFFEF"/>
        </a:lt1>
        <a:dk2>
          <a:srgbClr val="666633"/>
        </a:dk2>
        <a:lt2>
          <a:srgbClr val="33CC33"/>
        </a:lt2>
        <a:accent1>
          <a:srgbClr val="669900"/>
        </a:accent1>
        <a:accent2>
          <a:srgbClr val="0000FF"/>
        </a:accent2>
        <a:accent3>
          <a:srgbClr val="ECFFF6"/>
        </a:accent3>
        <a:accent4>
          <a:srgbClr val="000000"/>
        </a:accent4>
        <a:accent5>
          <a:srgbClr val="B8CAAA"/>
        </a:accent5>
        <a:accent6>
          <a:srgbClr val="0000E7"/>
        </a:accent6>
        <a:hlink>
          <a:srgbClr val="CCFFCC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Pubertet i adolescencija</Template>
  <TotalTime>1455</TotalTime>
  <Words>990</Words>
  <Application>Microsoft Office PowerPoint</Application>
  <PresentationFormat>Prikaz na zaslonu (4:3)</PresentationFormat>
  <Paragraphs>137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Dad`s Tie</vt:lpstr>
      <vt:lpstr>            BITI  DOBAR              UČITELJ</vt:lpstr>
      <vt:lpstr>Slajd 2</vt:lpstr>
      <vt:lpstr>Biti učitelj/ica – posao ili…?</vt:lpstr>
      <vt:lpstr>           Biti učitelj/ica –             … ili poziv?</vt:lpstr>
      <vt:lpstr>Pedagoško djelovanje  kroz prizmu psihičkih potreba         </vt:lpstr>
      <vt:lpstr>Potreba za slobodom </vt:lpstr>
      <vt:lpstr>Potreba za slobodom </vt:lpstr>
      <vt:lpstr>Potreba za slobodom </vt:lpstr>
      <vt:lpstr>           Potreba za zabavom </vt:lpstr>
      <vt:lpstr>Potreba za zabavom </vt:lpstr>
      <vt:lpstr>Potreba za zabavom </vt:lpstr>
      <vt:lpstr>Potreba za pripadanjem</vt:lpstr>
      <vt:lpstr>Potreba za pripadanjem</vt:lpstr>
      <vt:lpstr>Potreba za pripadanjem</vt:lpstr>
      <vt:lpstr>Potreba za moći</vt:lpstr>
      <vt:lpstr>Potreba za moći</vt:lpstr>
      <vt:lpstr>Potreba za moći</vt:lpstr>
      <vt:lpstr>Psihičke potrebe – utjecaj na odnose</vt:lpstr>
      <vt:lpstr>“Dobar” učitelj?</vt:lpstr>
      <vt:lpstr>Dobar učitelj …</vt:lpstr>
      <vt:lpstr>… prakticira djelotvorne odgojne postupke!</vt:lpstr>
      <vt:lpstr>Nedjelotvorni odgojni postupci</vt:lpstr>
      <vt:lpstr>Slajd 23</vt:lpstr>
      <vt:lpstr>Najbolji učitelj je….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Polazak u prvi razred</dc:title>
  <dc:creator>Željka&amp;Sanja</dc:creator>
  <cp:lastModifiedBy>Korisnik</cp:lastModifiedBy>
  <cp:revision>112</cp:revision>
  <dcterms:created xsi:type="dcterms:W3CDTF">2003-01-18T17:23:52Z</dcterms:created>
  <dcterms:modified xsi:type="dcterms:W3CDTF">2013-05-15T14:03:12Z</dcterms:modified>
</cp:coreProperties>
</file>